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nna\Documents\Universitetet\PhD\GitHub\Cirsium\Pie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400" i="1"/>
              <a:t>C.</a:t>
            </a:r>
            <a:r>
              <a:rPr lang="en-GB" sz="2400" i="1" baseline="0"/>
              <a:t> oleraceum </a:t>
            </a:r>
            <a:r>
              <a:rPr lang="en-GB" sz="2400" i="0" baseline="0"/>
              <a:t>bud</a:t>
            </a:r>
            <a:endParaRPr lang="en-GB" sz="2400" i="1"/>
          </a:p>
        </c:rich>
      </c:tx>
      <c:layout>
        <c:manualLayout>
          <c:xMode val="edge"/>
          <c:yMode val="edge"/>
          <c:x val="0.15969155773571889"/>
          <c:y val="2.12257875602845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27-4A69-B1C7-6F94C0C7EC3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27-4A69-B1C7-6F94C0C7EC3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27-4A69-B1C7-6F94C0C7EC3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27-4A69-B1C7-6F94C0C7EC3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B27-4A69-B1C7-6F94C0C7EC3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27-4A69-B1C7-6F94C0C7EC3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27-4A69-B1C7-6F94C0C7EC34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27-4A69-B1C7-6F94C0C7EC34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27-4A69-B1C7-6F94C0C7EC34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B27-4A69-B1C7-6F94C0C7EC34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B27-4A69-B1C7-6F94C0C7EC34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B27-4A69-B1C7-6F94C0C7EC34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B27-4A69-B1C7-6F94C0C7EC34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B27-4A69-B1C7-6F94C0C7EC34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B27-4A69-B1C7-6F94C0C7EC34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B27-4A69-B1C7-6F94C0C7EC34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B27-4A69-B1C7-6F94C0C7EC34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B27-4A69-B1C7-6F94C0C7EC34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B27-4A69-B1C7-6F94C0C7EC34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B27-4A69-B1C7-6F94C0C7EC34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B27-4A69-B1C7-6F94C0C7EC34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B27-4A69-B1C7-6F94C0C7EC34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B27-4A69-B1C7-6F94C0C7EC34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B27-4A69-B1C7-6F94C0C7EC34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FB27-4A69-B1C7-6F94C0C7EC34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FB27-4A69-B1C7-6F94C0C7EC34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FB27-4A69-B1C7-6F94C0C7EC34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FB27-4A69-B1C7-6F94C0C7EC34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FB27-4A69-B1C7-6F94C0C7EC34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FB27-4A69-B1C7-6F94C0C7EC34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FB27-4A69-B1C7-6F94C0C7EC34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FB27-4A69-B1C7-6F94C0C7EC34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FB27-4A69-B1C7-6F94C0C7EC34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FB27-4A69-B1C7-6F94C0C7EC34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FB27-4A69-B1C7-6F94C0C7EC34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FB27-4A69-B1C7-6F94C0C7EC34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FB27-4A69-B1C7-6F94C0C7EC34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FB27-4A69-B1C7-6F94C0C7EC34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FB27-4A69-B1C7-6F94C0C7EC34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FB27-4A69-B1C7-6F94C0C7EC34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FB27-4A69-B1C7-6F94C0C7EC34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FB27-4A69-B1C7-6F94C0C7EC34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FB27-4A69-B1C7-6F94C0C7EC34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FB27-4A69-B1C7-6F94C0C7EC34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FB27-4A69-B1C7-6F94C0C7EC34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FB27-4A69-B1C7-6F94C0C7EC34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FB27-4A69-B1C7-6F94C0C7EC3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27-4A69-B1C7-6F94C0C7EC3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27-4A69-B1C7-6F94C0C7EC3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27-4A69-B1C7-6F94C0C7EC3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27-4A69-B1C7-6F94C0C7EC3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27-4A69-B1C7-6F94C0C7EC3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B27-4A69-B1C7-6F94C0C7EC34}"/>
                </c:ext>
              </c:extLst>
            </c:dLbl>
            <c:dLbl>
              <c:idx val="6"/>
              <c:layout>
                <c:manualLayout>
                  <c:x val="8.4865636981424186E-2"/>
                  <c:y val="-8.490315024113841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B27-4A69-B1C7-6F94C0C7EC34}"/>
                </c:ext>
              </c:extLst>
            </c:dLbl>
            <c:dLbl>
              <c:idx val="7"/>
              <c:layout>
                <c:manualLayout>
                  <c:x val="7.920792784932916E-2"/>
                  <c:y val="3.82064176085122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B27-4A69-B1C7-6F94C0C7EC34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27-4A69-B1C7-6F94C0C7EC3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B27-4A69-B1C7-6F94C0C7EC34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B27-4A69-B1C7-6F94C0C7EC34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FB27-4A69-B1C7-6F94C0C7EC34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FB27-4A69-B1C7-6F94C0C7EC34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FB27-4A69-B1C7-6F94C0C7EC34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FB27-4A69-B1C7-6F94C0C7EC34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FB27-4A69-B1C7-6F94C0C7EC34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FB27-4A69-B1C7-6F94C0C7EC34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FB27-4A69-B1C7-6F94C0C7EC34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FB27-4A69-B1C7-6F94C0C7EC34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FB27-4A69-B1C7-6F94C0C7EC34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FB27-4A69-B1C7-6F94C0C7EC34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FB27-4A69-B1C7-6F94C0C7EC34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FB27-4A69-B1C7-6F94C0C7EC34}"/>
                </c:ext>
              </c:extLst>
            </c:dLbl>
            <c:dLbl>
              <c:idx val="27"/>
              <c:layout>
                <c:manualLayout>
                  <c:x val="-1.9236211049122813E-2"/>
                  <c:y val="3.396126009645528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FB27-4A69-B1C7-6F94C0C7EC34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FB27-4A69-B1C7-6F94C0C7EC34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FB27-4A69-B1C7-6F94C0C7EC34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FB27-4A69-B1C7-6F94C0C7EC34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FB27-4A69-B1C7-6F94C0C7EC34}"/>
                </c:ext>
              </c:extLst>
            </c:dLbl>
            <c:dLbl>
              <c:idx val="32"/>
              <c:layout>
                <c:manualLayout>
                  <c:x val="-3.5077796618988702E-2"/>
                  <c:y val="3.396126009645528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FB27-4A69-B1C7-6F94C0C7EC34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FB27-4A69-B1C7-6F94C0C7EC34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FB27-4A69-B1C7-6F94C0C7EC34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FB27-4A69-B1C7-6F94C0C7EC34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FB27-4A69-B1C7-6F94C0C7EC34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FB27-4A69-B1C7-6F94C0C7EC34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FB27-4A69-B1C7-6F94C0C7EC34}"/>
                </c:ext>
              </c:extLst>
            </c:dLbl>
            <c:dLbl>
              <c:idx val="39"/>
              <c:layout>
                <c:manualLayout>
                  <c:x val="-3.7340880271826679E-2"/>
                  <c:y val="3.183868134042686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FB27-4A69-B1C7-6F94C0C7EC34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FB27-4A69-B1C7-6F94C0C7EC34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FB27-4A69-B1C7-6F94C0C7EC34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FB27-4A69-B1C7-6F94C0C7EC34}"/>
                </c:ext>
              </c:extLst>
            </c:dLbl>
            <c:dLbl>
              <c:idx val="44"/>
              <c:layout>
                <c:manualLayout>
                  <c:x val="1.8104669222703824E-2"/>
                  <c:y val="-5.094189014468299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FB27-4A69-B1C7-6F94C0C7EC34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FB27-4A69-B1C7-6F94C0C7EC34}"/>
                </c:ext>
              </c:extLst>
            </c:dLbl>
            <c:dLbl>
              <c:idx val="46"/>
              <c:layout>
                <c:manualLayout>
                  <c:x val="2.0367752875541847E-2"/>
                  <c:y val="-1.91032088042561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D-FB27-4A69-B1C7-6F94C0C7EC3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Numbers!$C$6:$AW$6</c:f>
              <c:numCache>
                <c:formatCode>General</c:formatCode>
                <c:ptCount val="47"/>
                <c:pt idx="0">
                  <c:v>521814.04300000001</c:v>
                </c:pt>
                <c:pt idx="1">
                  <c:v>1282184.2510000002</c:v>
                </c:pt>
                <c:pt idx="2">
                  <c:v>4609542.82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27513311.562000003</c:v>
                </c:pt>
                <c:pt idx="7">
                  <c:v>53001897.673</c:v>
                </c:pt>
                <c:pt idx="8">
                  <c:v>3593314.9840000002</c:v>
                </c:pt>
                <c:pt idx="9">
                  <c:v>2079358.5109999999</c:v>
                </c:pt>
                <c:pt idx="10">
                  <c:v>591692.77099999995</c:v>
                </c:pt>
                <c:pt idx="11">
                  <c:v>670160720.78999996</c:v>
                </c:pt>
                <c:pt idx="12">
                  <c:v>300507935.22000003</c:v>
                </c:pt>
                <c:pt idx="13">
                  <c:v>199586.296</c:v>
                </c:pt>
                <c:pt idx="14">
                  <c:v>264490037.95899999</c:v>
                </c:pt>
                <c:pt idx="15">
                  <c:v>714355.51900000009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289896074.91000003</c:v>
                </c:pt>
                <c:pt idx="22">
                  <c:v>5239776.5820000004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14149172.355</c:v>
                </c:pt>
                <c:pt idx="28">
                  <c:v>1154657.5379999999</c:v>
                </c:pt>
                <c:pt idx="29">
                  <c:v>2246355.9580000001</c:v>
                </c:pt>
                <c:pt idx="30">
                  <c:v>7070918.9570000004</c:v>
                </c:pt>
                <c:pt idx="31">
                  <c:v>158809.11600000001</c:v>
                </c:pt>
                <c:pt idx="32">
                  <c:v>91003100.752000004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18695862.323000003</c:v>
                </c:pt>
                <c:pt idx="40">
                  <c:v>19567374.680999998</c:v>
                </c:pt>
                <c:pt idx="41">
                  <c:v>0</c:v>
                </c:pt>
                <c:pt idx="42">
                  <c:v>0</c:v>
                </c:pt>
                <c:pt idx="43">
                  <c:v>906704.79299999995</c:v>
                </c:pt>
                <c:pt idx="44">
                  <c:v>117838973.8</c:v>
                </c:pt>
                <c:pt idx="45">
                  <c:v>392949.62699999998</c:v>
                </c:pt>
                <c:pt idx="46">
                  <c:v>46149976.566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FB27-4A69-B1C7-6F94C0C7E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813161034296555"/>
          <c:y val="0.1224454088181257"/>
          <c:w val="0.31186838965703451"/>
          <c:h val="0.826295418906779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sz="2000" i="1"/>
              <a:t>C.</a:t>
            </a:r>
            <a:r>
              <a:rPr lang="en-GB" sz="2000" i="1" baseline="0"/>
              <a:t> heterophyllum </a:t>
            </a:r>
            <a:r>
              <a:rPr lang="en-GB" sz="2000" i="0" baseline="0"/>
              <a:t>bud</a:t>
            </a:r>
            <a:endParaRPr lang="en-GB" sz="2000" i="1"/>
          </a:p>
        </c:rich>
      </c:tx>
      <c:layout>
        <c:manualLayout>
          <c:xMode val="edge"/>
          <c:yMode val="edge"/>
          <c:x val="4.4093784703204381E-2"/>
          <c:y val="1.865345209119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D8-4942-9D93-B6FF4E4D13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D8-4942-9D93-B6FF4E4D13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D8-4942-9D93-B6FF4E4D132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D8-4942-9D93-B6FF4E4D132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6D8-4942-9D93-B6FF4E4D132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6D8-4942-9D93-B6FF4E4D1327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6D8-4942-9D93-B6FF4E4D1327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6D8-4942-9D93-B6FF4E4D1327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6D8-4942-9D93-B6FF4E4D1327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6D8-4942-9D93-B6FF4E4D1327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06D8-4942-9D93-B6FF4E4D1327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06D8-4942-9D93-B6FF4E4D1327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06D8-4942-9D93-B6FF4E4D1327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06D8-4942-9D93-B6FF4E4D1327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06D8-4942-9D93-B6FF4E4D1327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06D8-4942-9D93-B6FF4E4D1327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06D8-4942-9D93-B6FF4E4D1327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06D8-4942-9D93-B6FF4E4D1327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06D8-4942-9D93-B6FF4E4D1327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06D8-4942-9D93-B6FF4E4D1327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06D8-4942-9D93-B6FF4E4D1327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06D8-4942-9D93-B6FF4E4D1327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06D8-4942-9D93-B6FF4E4D1327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06D8-4942-9D93-B6FF4E4D1327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06D8-4942-9D93-B6FF4E4D1327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06D8-4942-9D93-B6FF4E4D1327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06D8-4942-9D93-B6FF4E4D1327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06D8-4942-9D93-B6FF4E4D1327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06D8-4942-9D93-B6FF4E4D1327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06D8-4942-9D93-B6FF4E4D1327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06D8-4942-9D93-B6FF4E4D1327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06D8-4942-9D93-B6FF4E4D1327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06D8-4942-9D93-B6FF4E4D1327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06D8-4942-9D93-B6FF4E4D1327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06D8-4942-9D93-B6FF4E4D1327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06D8-4942-9D93-B6FF4E4D1327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06D8-4942-9D93-B6FF4E4D1327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06D8-4942-9D93-B6FF4E4D1327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06D8-4942-9D93-B6FF4E4D1327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06D8-4942-9D93-B6FF4E4D1327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06D8-4942-9D93-B6FF4E4D1327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06D8-4942-9D93-B6FF4E4D1327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06D8-4942-9D93-B6FF4E4D1327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06D8-4942-9D93-B6FF4E4D1327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06D8-4942-9D93-B6FF4E4D1327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06D8-4942-9D93-B6FF4E4D1327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06D8-4942-9D93-B6FF4E4D132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6D8-4942-9D93-B6FF4E4D132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D8-4942-9D93-B6FF4E4D132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D8-4942-9D93-B6FF4E4D132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D8-4942-9D93-B6FF4E4D132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D8-4942-9D93-B6FF4E4D1327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D8-4942-9D93-B6FF4E4D132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6D8-4942-9D93-B6FF4E4D1327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6D8-4942-9D93-B6FF4E4D132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6D8-4942-9D93-B6FF4E4D132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06D8-4942-9D93-B6FF4E4D1327}"/>
                </c:ext>
              </c:extLst>
            </c:dLbl>
            <c:dLbl>
              <c:idx val="11"/>
              <c:layout>
                <c:manualLayout>
                  <c:x val="6.379585326953748E-3"/>
                  <c:y val="3.963858569379367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6D8-4942-9D93-B6FF4E4D1327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06D8-4942-9D93-B6FF4E4D1327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06D8-4942-9D93-B6FF4E4D1327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06D8-4942-9D93-B6FF4E4D1327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06D8-4942-9D93-B6FF4E4D1327}"/>
                </c:ext>
              </c:extLst>
            </c:dLbl>
            <c:dLbl>
              <c:idx val="17"/>
              <c:layout>
                <c:manualLayout>
                  <c:x val="-1.1483253588516746E-2"/>
                  <c:y val="-3.497522267099450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06D8-4942-9D93-B6FF4E4D1327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06D8-4942-9D93-B6FF4E4D1327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06D8-4942-9D93-B6FF4E4D1327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06D8-4942-9D93-B6FF4E4D1327}"/>
                </c:ext>
              </c:extLst>
            </c:dLbl>
            <c:dLbl>
              <c:idx val="21"/>
              <c:layout>
                <c:manualLayout>
                  <c:x val="-2.8079132099553299E-2"/>
                  <c:y val="-6.995044534198882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06D8-4942-9D93-B6FF4E4D1327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06D8-4942-9D93-B6FF4E4D1327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06D8-4942-9D93-B6FF4E4D1327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06D8-4942-9D93-B6FF4E4D1327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06D8-4942-9D93-B6FF4E4D1327}"/>
                </c:ext>
              </c:extLst>
            </c:dLbl>
            <c:dLbl>
              <c:idx val="26"/>
              <c:layout>
                <c:manualLayout>
                  <c:x val="0"/>
                  <c:y val="-6.062371929639032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06D8-4942-9D93-B6FF4E4D1327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06D8-4942-9D93-B6FF4E4D1327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06D8-4942-9D93-B6FF4E4D1327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06D8-4942-9D93-B6FF4E4D1327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06D8-4942-9D93-B6FF4E4D1327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06D8-4942-9D93-B6FF4E4D1327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06D8-4942-9D93-B6FF4E4D1327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06D8-4942-9D93-B6FF4E4D1327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06D8-4942-9D93-B6FF4E4D1327}"/>
                </c:ext>
              </c:extLst>
            </c:dLbl>
            <c:dLbl>
              <c:idx val="36"/>
              <c:layout>
                <c:manualLayout>
                  <c:x val="-2.2973835354179961E-2"/>
                  <c:y val="4.19702672051932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06D8-4942-9D93-B6FF4E4D1327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06D8-4942-9D93-B6FF4E4D1327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06D8-4942-9D93-B6FF4E4D1327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06D8-4942-9D93-B6FF4E4D1327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06D8-4942-9D93-B6FF4E4D1327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06D8-4942-9D93-B6FF4E4D1327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06D8-4942-9D93-B6FF4E4D1327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06D8-4942-9D93-B6FF4E4D1327}"/>
                </c:ext>
              </c:extLst>
            </c:dLbl>
            <c:dLbl>
              <c:idx val="46"/>
              <c:layout>
                <c:manualLayout>
                  <c:x val="2.5526483726866625E-2"/>
                  <c:y val="-9.326726045598509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D-06D8-4942-9D93-B6FF4E4D1327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Numbers!$C$3:$AW$3</c:f>
              <c:numCache>
                <c:formatCode>General</c:formatCode>
                <c:ptCount val="47"/>
                <c:pt idx="0">
                  <c:v>0</c:v>
                </c:pt>
                <c:pt idx="1">
                  <c:v>124300.458</c:v>
                </c:pt>
                <c:pt idx="2">
                  <c:v>301260.87599999999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578925.00100000005</c:v>
                </c:pt>
                <c:pt idx="7">
                  <c:v>107095515.38</c:v>
                </c:pt>
                <c:pt idx="8">
                  <c:v>0</c:v>
                </c:pt>
                <c:pt idx="9">
                  <c:v>559509.88199999998</c:v>
                </c:pt>
                <c:pt idx="10">
                  <c:v>0</c:v>
                </c:pt>
                <c:pt idx="11">
                  <c:v>4234124.4920000006</c:v>
                </c:pt>
                <c:pt idx="12">
                  <c:v>0</c:v>
                </c:pt>
                <c:pt idx="13">
                  <c:v>0</c:v>
                </c:pt>
                <c:pt idx="14">
                  <c:v>845354.4</c:v>
                </c:pt>
                <c:pt idx="15">
                  <c:v>0</c:v>
                </c:pt>
                <c:pt idx="16">
                  <c:v>0</c:v>
                </c:pt>
                <c:pt idx="17">
                  <c:v>1301797.4300000002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10668598.780000001</c:v>
                </c:pt>
                <c:pt idx="22">
                  <c:v>175688.984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4640417.2350000003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14184875.744999999</c:v>
                </c:pt>
                <c:pt idx="31">
                  <c:v>0</c:v>
                </c:pt>
                <c:pt idx="32">
                  <c:v>448831.65100000001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1548257.077</c:v>
                </c:pt>
                <c:pt idx="37">
                  <c:v>0</c:v>
                </c:pt>
                <c:pt idx="38">
                  <c:v>0</c:v>
                </c:pt>
                <c:pt idx="39">
                  <c:v>931338.25199999998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16030580.4</c:v>
                </c:pt>
                <c:pt idx="45">
                  <c:v>303422.78600000002</c:v>
                </c:pt>
                <c:pt idx="46">
                  <c:v>3488102.443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06D8-4942-9D93-B6FF4E4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813161034296555"/>
          <c:y val="0.1224454088181257"/>
          <c:w val="0.31186838965703451"/>
          <c:h val="0.826295418906779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i="1"/>
              <a:t>C.</a:t>
            </a:r>
            <a:r>
              <a:rPr lang="en-GB" i="1" baseline="0"/>
              <a:t> heterophyllum </a:t>
            </a:r>
            <a:r>
              <a:rPr lang="en-GB" i="0" baseline="0"/>
              <a:t>flower</a:t>
            </a:r>
            <a:endParaRPr lang="en-GB" i="1"/>
          </a:p>
        </c:rich>
      </c:tx>
      <c:layout>
        <c:manualLayout>
          <c:xMode val="edge"/>
          <c:yMode val="edge"/>
          <c:x val="0.60987227614452366"/>
          <c:y val="0.93758133629249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7B-48E0-897E-5D7EFE8AEEA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7B-48E0-897E-5D7EFE8AEEA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7B-48E0-897E-5D7EFE8AEEA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87B-48E0-897E-5D7EFE8AEEA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87B-48E0-897E-5D7EFE8AEEA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87B-48E0-897E-5D7EFE8AEEA3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87B-48E0-897E-5D7EFE8AEEA3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87B-48E0-897E-5D7EFE8AEEA3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87B-48E0-897E-5D7EFE8AEEA3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87B-48E0-897E-5D7EFE8AEEA3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87B-48E0-897E-5D7EFE8AEEA3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87B-48E0-897E-5D7EFE8AEEA3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87B-48E0-897E-5D7EFE8AEEA3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87B-48E0-897E-5D7EFE8AEEA3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87B-48E0-897E-5D7EFE8AEEA3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87B-48E0-897E-5D7EFE8AEEA3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87B-48E0-897E-5D7EFE8AEEA3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87B-48E0-897E-5D7EFE8AEEA3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87B-48E0-897E-5D7EFE8AEEA3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D87B-48E0-897E-5D7EFE8AEEA3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D87B-48E0-897E-5D7EFE8AEEA3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D87B-48E0-897E-5D7EFE8AEEA3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D87B-48E0-897E-5D7EFE8AEEA3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D87B-48E0-897E-5D7EFE8AEEA3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D87B-48E0-897E-5D7EFE8AEEA3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D87B-48E0-897E-5D7EFE8AEEA3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D87B-48E0-897E-5D7EFE8AEEA3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D87B-48E0-897E-5D7EFE8AEEA3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D87B-48E0-897E-5D7EFE8AEEA3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D87B-48E0-897E-5D7EFE8AEEA3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D87B-48E0-897E-5D7EFE8AEEA3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D87B-48E0-897E-5D7EFE8AEEA3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D87B-48E0-897E-5D7EFE8AEEA3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D87B-48E0-897E-5D7EFE8AEEA3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D87B-48E0-897E-5D7EFE8AEEA3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D87B-48E0-897E-5D7EFE8AEEA3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D87B-48E0-897E-5D7EFE8AEEA3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D87B-48E0-897E-5D7EFE8AEEA3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D87B-48E0-897E-5D7EFE8AEEA3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D87B-48E0-897E-5D7EFE8AEEA3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D87B-48E0-897E-5D7EFE8AEEA3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D87B-48E0-897E-5D7EFE8AEEA3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D87B-48E0-897E-5D7EFE8AEEA3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D87B-48E0-897E-5D7EFE8AEEA3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D87B-48E0-897E-5D7EFE8AEEA3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D87B-48E0-897E-5D7EFE8AEEA3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D87B-48E0-897E-5D7EFE8AEEA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7B-48E0-897E-5D7EFE8AEEA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87B-48E0-897E-5D7EFE8AEEA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7B-48E0-897E-5D7EFE8AEEA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7B-48E0-897E-5D7EFE8AEEA3}"/>
                </c:ext>
              </c:extLst>
            </c:dLbl>
            <c:dLbl>
              <c:idx val="4"/>
              <c:layout>
                <c:manualLayout>
                  <c:x val="-0.10582010582010587"/>
                  <c:y val="-2.545403406256705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7B-48E0-897E-5D7EFE8AEEA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87B-48E0-897E-5D7EFE8AEEA3}"/>
                </c:ext>
              </c:extLst>
            </c:dLbl>
            <c:dLbl>
              <c:idx val="6"/>
              <c:layout>
                <c:manualLayout>
                  <c:x val="4.7031158142268395E-3"/>
                  <c:y val="-1.911335120256088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87B-48E0-897E-5D7EFE8AEEA3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87B-48E0-897E-5D7EFE8AEEA3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87B-48E0-897E-5D7EFE8AEEA3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87B-48E0-897E-5D7EFE8AEEA3}"/>
                </c:ext>
              </c:extLst>
            </c:dLbl>
            <c:dLbl>
              <c:idx val="10"/>
              <c:layout>
                <c:manualLayout>
                  <c:x val="7.0546737213403876E-2"/>
                  <c:y val="5.52163479185092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87B-48E0-897E-5D7EFE8AEEA3}"/>
                </c:ext>
              </c:extLst>
            </c:dLbl>
            <c:dLbl>
              <c:idx val="11"/>
              <c:layout>
                <c:manualLayout>
                  <c:x val="4.7031158142269255E-2"/>
                  <c:y val="-6.367736268085373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87B-48E0-897E-5D7EFE8AEEA3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87B-48E0-897E-5D7EFE8AEEA3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D87B-48E0-897E-5D7EFE8AEEA3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D87B-48E0-897E-5D7EFE8AEEA3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D87B-48E0-897E-5D7EFE8AEEA3}"/>
                </c:ext>
              </c:extLst>
            </c:dLbl>
            <c:dLbl>
              <c:idx val="16"/>
              <c:layout>
                <c:manualLayout>
                  <c:x val="7.0546737213403017E-3"/>
                  <c:y val="3.610299671594834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D87B-48E0-897E-5D7EFE8AEEA3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D87B-48E0-897E-5D7EFE8AEEA3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D87B-48E0-897E-5D7EFE8AEEA3}"/>
                </c:ext>
              </c:extLst>
            </c:dLbl>
            <c:dLbl>
              <c:idx val="19"/>
              <c:layout>
                <c:manualLayout>
                  <c:x val="-2.4691358024691443E-2"/>
                  <c:y val="-7.857711049941702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D87B-48E0-897E-5D7EFE8AEEA3}"/>
                </c:ext>
              </c:extLst>
            </c:dLbl>
            <c:dLbl>
              <c:idx val="20"/>
              <c:layout>
                <c:manualLayout>
                  <c:x val="-5.6577091320949456E-3"/>
                  <c:y val="-7.7826988657029253E-1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D87B-48E0-897E-5D7EFE8AEEA3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D87B-48E0-897E-5D7EFE8AEEA3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D87B-48E0-897E-5D7EFE8AEEA3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D87B-48E0-897E-5D7EFE8AEEA3}"/>
                </c:ext>
              </c:extLst>
            </c:dLbl>
            <c:dLbl>
              <c:idx val="25"/>
              <c:layout>
                <c:manualLayout>
                  <c:x val="-0.13057138382717726"/>
                  <c:y val="2.663583341740049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D87B-48E0-897E-5D7EFE8AEEA3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D87B-48E0-897E-5D7EFE8AEEA3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D87B-48E0-897E-5D7EFE8AEEA3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D87B-48E0-897E-5D7EFE8AEEA3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D87B-48E0-897E-5D7EFE8AEEA3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D87B-48E0-897E-5D7EFE8AEEA3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D87B-48E0-897E-5D7EFE8AEEA3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D87B-48E0-897E-5D7EFE8AEEA3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D87B-48E0-897E-5D7EFE8AEEA3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D87B-48E0-897E-5D7EFE8AEEA3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D87B-48E0-897E-5D7EFE8AEEA3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D87B-48E0-897E-5D7EFE8AEEA3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D87B-48E0-897E-5D7EFE8AEEA3}"/>
                </c:ext>
              </c:extLst>
            </c:dLbl>
            <c:dLbl>
              <c:idx val="43"/>
              <c:layout>
                <c:manualLayout>
                  <c:x val="-1.1315418264189891E-2"/>
                  <c:y val="-5.730962641276836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D87B-48E0-897E-5D7EFE8AEEA3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D87B-48E0-897E-5D7EFE8AEEA3}"/>
                </c:ext>
              </c:extLst>
            </c:dLbl>
            <c:dLbl>
              <c:idx val="46"/>
              <c:layout>
                <c:manualLayout>
                  <c:x val="-0.14109347442680775"/>
                  <c:y val="1.699633435020375E-2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133523"/>
                        <a:gd name="adj2" fmla="val 64745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5D-D87B-48E0-897E-5D7EFE8AEEA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Numbers!$C$4:$AW$4</c:f>
              <c:numCache>
                <c:formatCode>General</c:formatCode>
                <c:ptCount val="47"/>
                <c:pt idx="0">
                  <c:v>0</c:v>
                </c:pt>
                <c:pt idx="1">
                  <c:v>928380.027</c:v>
                </c:pt>
                <c:pt idx="2">
                  <c:v>0</c:v>
                </c:pt>
                <c:pt idx="3">
                  <c:v>1319241.791</c:v>
                </c:pt>
                <c:pt idx="4">
                  <c:v>5266401.2240000004</c:v>
                </c:pt>
                <c:pt idx="5">
                  <c:v>888860.40299999993</c:v>
                </c:pt>
                <c:pt idx="6">
                  <c:v>9351908.5830000006</c:v>
                </c:pt>
                <c:pt idx="7">
                  <c:v>0</c:v>
                </c:pt>
                <c:pt idx="8">
                  <c:v>0</c:v>
                </c:pt>
                <c:pt idx="9">
                  <c:v>1405344.071</c:v>
                </c:pt>
                <c:pt idx="10">
                  <c:v>3440667.3880000003</c:v>
                </c:pt>
                <c:pt idx="11">
                  <c:v>4709120.1569999997</c:v>
                </c:pt>
                <c:pt idx="12">
                  <c:v>741685.63500000001</c:v>
                </c:pt>
                <c:pt idx="13">
                  <c:v>69087.05</c:v>
                </c:pt>
                <c:pt idx="14">
                  <c:v>1508342.419</c:v>
                </c:pt>
                <c:pt idx="15">
                  <c:v>1716686.263</c:v>
                </c:pt>
                <c:pt idx="16">
                  <c:v>72339812.042999998</c:v>
                </c:pt>
                <c:pt idx="17">
                  <c:v>327533.174</c:v>
                </c:pt>
                <c:pt idx="18">
                  <c:v>0</c:v>
                </c:pt>
                <c:pt idx="19">
                  <c:v>28575168.927999999</c:v>
                </c:pt>
                <c:pt idx="20">
                  <c:v>14277763.586000001</c:v>
                </c:pt>
                <c:pt idx="21">
                  <c:v>78899762.270000011</c:v>
                </c:pt>
                <c:pt idx="22">
                  <c:v>0</c:v>
                </c:pt>
                <c:pt idx="23">
                  <c:v>356595.837</c:v>
                </c:pt>
                <c:pt idx="24">
                  <c:v>1034661.589</c:v>
                </c:pt>
                <c:pt idx="25">
                  <c:v>89957473.230000004</c:v>
                </c:pt>
                <c:pt idx="26">
                  <c:v>0</c:v>
                </c:pt>
                <c:pt idx="27">
                  <c:v>2065255.6409999998</c:v>
                </c:pt>
                <c:pt idx="28">
                  <c:v>0</c:v>
                </c:pt>
                <c:pt idx="29">
                  <c:v>8288528.5700000003</c:v>
                </c:pt>
                <c:pt idx="30">
                  <c:v>1187432.0209999999</c:v>
                </c:pt>
                <c:pt idx="31">
                  <c:v>2011067.2949999999</c:v>
                </c:pt>
                <c:pt idx="32">
                  <c:v>0</c:v>
                </c:pt>
                <c:pt idx="33">
                  <c:v>576126.446</c:v>
                </c:pt>
                <c:pt idx="34">
                  <c:v>23767638.300000001</c:v>
                </c:pt>
                <c:pt idx="35">
                  <c:v>1900550.7849999999</c:v>
                </c:pt>
                <c:pt idx="36">
                  <c:v>15948540.756999999</c:v>
                </c:pt>
                <c:pt idx="37">
                  <c:v>19519063.633000001</c:v>
                </c:pt>
                <c:pt idx="38">
                  <c:v>1621763.0870000001</c:v>
                </c:pt>
                <c:pt idx="39">
                  <c:v>13101961.338</c:v>
                </c:pt>
                <c:pt idx="40">
                  <c:v>2274177.537</c:v>
                </c:pt>
                <c:pt idx="41">
                  <c:v>1920557.18</c:v>
                </c:pt>
                <c:pt idx="42">
                  <c:v>0</c:v>
                </c:pt>
                <c:pt idx="43">
                  <c:v>5342900.9349999996</c:v>
                </c:pt>
                <c:pt idx="44">
                  <c:v>146136247.51000002</c:v>
                </c:pt>
                <c:pt idx="45">
                  <c:v>0</c:v>
                </c:pt>
                <c:pt idx="46">
                  <c:v>27861074.039000001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D87B-48E0-897E-5D7EFE8AE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i="1"/>
              <a:t>C.</a:t>
            </a:r>
            <a:r>
              <a:rPr lang="en-GB" i="1" baseline="0"/>
              <a:t> oleraceum </a:t>
            </a:r>
            <a:r>
              <a:rPr lang="en-GB" i="0" baseline="0"/>
              <a:t>flower</a:t>
            </a:r>
            <a:endParaRPr lang="en-GB" i="1"/>
          </a:p>
        </c:rich>
      </c:tx>
      <c:layout>
        <c:manualLayout>
          <c:xMode val="edge"/>
          <c:yMode val="edge"/>
          <c:x val="0.7035175311311731"/>
          <c:y val="0.908281919533357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12-4BD0-BDDA-964C13F3418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12-4BD0-BDDA-964C13F3418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12-4BD0-BDDA-964C13F3418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2-4BD0-BDDA-964C13F3418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E12-4BD0-BDDA-964C13F3418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E12-4BD0-BDDA-964C13F3418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E12-4BD0-BDDA-964C13F3418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E12-4BD0-BDDA-964C13F3418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E12-4BD0-BDDA-964C13F3418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E12-4BD0-BDDA-964C13F3418E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E12-4BD0-BDDA-964C13F3418E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E12-4BD0-BDDA-964C13F3418E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EE12-4BD0-BDDA-964C13F3418E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EE12-4BD0-BDDA-964C13F3418E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EE12-4BD0-BDDA-964C13F3418E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EE12-4BD0-BDDA-964C13F3418E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EE12-4BD0-BDDA-964C13F3418E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EE12-4BD0-BDDA-964C13F3418E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EE12-4BD0-BDDA-964C13F3418E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EE12-4BD0-BDDA-964C13F3418E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EE12-4BD0-BDDA-964C13F3418E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EE12-4BD0-BDDA-964C13F3418E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EE12-4BD0-BDDA-964C13F3418E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EE12-4BD0-BDDA-964C13F3418E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EE12-4BD0-BDDA-964C13F3418E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EE12-4BD0-BDDA-964C13F3418E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EE12-4BD0-BDDA-964C13F3418E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EE12-4BD0-BDDA-964C13F3418E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EE12-4BD0-BDDA-964C13F3418E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EE12-4BD0-BDDA-964C13F3418E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EE12-4BD0-BDDA-964C13F3418E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EE12-4BD0-BDDA-964C13F3418E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EE12-4BD0-BDDA-964C13F3418E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EE12-4BD0-BDDA-964C13F3418E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EE12-4BD0-BDDA-964C13F3418E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EE12-4BD0-BDDA-964C13F3418E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EE12-4BD0-BDDA-964C13F3418E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EE12-4BD0-BDDA-964C13F3418E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EE12-4BD0-BDDA-964C13F3418E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EE12-4BD0-BDDA-964C13F3418E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EE12-4BD0-BDDA-964C13F3418E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EE12-4BD0-BDDA-964C13F3418E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EE12-4BD0-BDDA-964C13F3418E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EE12-4BD0-BDDA-964C13F3418E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EE12-4BD0-BDDA-964C13F3418E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EE12-4BD0-BDDA-964C13F3418E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EE12-4BD0-BDDA-964C13F3418E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12-4BD0-BDDA-964C13F3418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12-4BD0-BDDA-964C13F3418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E12-4BD0-BDDA-964C13F3418E}"/>
                </c:ext>
              </c:extLst>
            </c:dLbl>
            <c:dLbl>
              <c:idx val="3"/>
              <c:layout>
                <c:manualLayout>
                  <c:x val="-0.12220651725325087"/>
                  <c:y val="-4.672152516181550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12-4BD0-BDDA-964C13F3418E}"/>
                </c:ext>
              </c:extLst>
            </c:dLbl>
            <c:dLbl>
              <c:idx val="4"/>
              <c:layout>
                <c:manualLayout>
                  <c:x val="-5.3182465841692526E-2"/>
                  <c:y val="4.247411378346863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12-4BD0-BDDA-964C13F3418E}"/>
                </c:ext>
              </c:extLst>
            </c:dLbl>
            <c:dLbl>
              <c:idx val="5"/>
              <c:layout>
                <c:manualLayout>
                  <c:x val="2.0367752875541805E-2"/>
                  <c:y val="-3.397929102677492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E12-4BD0-BDDA-964C13F3418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E12-4BD0-BDDA-964C13F3418E}"/>
                </c:ext>
              </c:extLst>
            </c:dLbl>
            <c:dLbl>
              <c:idx val="7"/>
              <c:layout>
                <c:manualLayout>
                  <c:x val="2.7157003834055657E-2"/>
                  <c:y val="1.911335120256088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12-4BD0-BDDA-964C13F3418E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12-4BD0-BDDA-964C13F3418E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E12-4BD0-BDDA-964C13F3418E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E12-4BD0-BDDA-964C13F3418E}"/>
                </c:ext>
              </c:extLst>
            </c:dLbl>
            <c:dLbl>
              <c:idx val="11"/>
              <c:layout>
                <c:manualLayout>
                  <c:x val="8.8260262460681069E-2"/>
                  <c:y val="-4.247411378346863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E12-4BD0-BDDA-964C13F3418E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E12-4BD0-BDDA-964C13F3418E}"/>
                </c:ext>
              </c:extLst>
            </c:dLbl>
            <c:dLbl>
              <c:idx val="13"/>
              <c:layout>
                <c:manualLayout>
                  <c:x val="5.9971716800206423E-2"/>
                  <c:y val="4.247411378346863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E12-4BD0-BDDA-964C13F3418E}"/>
                </c:ext>
              </c:extLst>
            </c:dLbl>
            <c:dLbl>
              <c:idx val="14"/>
              <c:layout>
                <c:manualLayout>
                  <c:x val="5.4314007668111473E-2"/>
                  <c:y val="4.459781947264207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E12-4BD0-BDDA-964C13F3418E}"/>
                </c:ext>
              </c:extLst>
            </c:dLbl>
            <c:dLbl>
              <c:idx val="15"/>
              <c:layout>
                <c:manualLayout>
                  <c:x val="3.3946254792569672E-2"/>
                  <c:y val="8.9195638945284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E12-4BD0-BDDA-964C13F3418E}"/>
                </c:ext>
              </c:extLst>
            </c:dLbl>
            <c:dLbl>
              <c:idx val="16"/>
              <c:layout>
                <c:manualLayout>
                  <c:x val="-3.3946254792569672E-2"/>
                  <c:y val="0.15078310393131367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4811"/>
                        <a:gd name="adj2" fmla="val -121818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21-EE12-4BD0-BDDA-964C13F3418E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EE12-4BD0-BDDA-964C13F3418E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EE12-4BD0-BDDA-964C13F3418E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EE12-4BD0-BDDA-964C13F3418E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EE12-4BD0-BDDA-964C13F3418E}"/>
                </c:ext>
              </c:extLst>
            </c:dLbl>
            <c:dLbl>
              <c:idx val="21"/>
              <c:layout>
                <c:manualLayout>
                  <c:x val="3.9603963924664615E-2"/>
                  <c:y val="-2.548446827008118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EE12-4BD0-BDDA-964C13F3418E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EE12-4BD0-BDDA-964C13F3418E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EE12-4BD0-BDDA-964C13F3418E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EE12-4BD0-BDDA-964C13F3418E}"/>
                </c:ext>
              </c:extLst>
            </c:dLbl>
            <c:dLbl>
              <c:idx val="25"/>
              <c:layout>
                <c:manualLayout>
                  <c:x val="4.5261673056758737E-3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EE12-4BD0-BDDA-964C13F3418E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EE12-4BD0-BDDA-964C13F3418E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EE12-4BD0-BDDA-964C13F3418E}"/>
                </c:ext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EE12-4BD0-BDDA-964C13F3418E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EE12-4BD0-BDDA-964C13F3418E}"/>
                </c:ext>
              </c:extLst>
            </c:dLbl>
            <c:dLbl>
              <c:idx val="31"/>
              <c:layout>
                <c:manualLayout>
                  <c:x val="4.5261673056759561E-3"/>
                  <c:y val="4.884523085098893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EE12-4BD0-BDDA-964C13F3418E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EE12-4BD0-BDDA-964C13F3418E}"/>
                </c:ext>
              </c:extLst>
            </c:dLbl>
            <c:dLbl>
              <c:idx val="33"/>
              <c:layout>
                <c:manualLayout>
                  <c:x val="-2.1499294701960794E-2"/>
                  <c:y val="5.52163479185092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EE12-4BD0-BDDA-964C13F3418E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EE12-4BD0-BDDA-964C13F3418E}"/>
                </c:ext>
              </c:extLst>
            </c:dLbl>
            <c:dLbl>
              <c:idx val="35"/>
              <c:layout>
                <c:manualLayout>
                  <c:x val="-1.47100437434469E-2"/>
                  <c:y val="1.69896455133872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EE12-4BD0-BDDA-964C13F3418E}"/>
                </c:ext>
              </c:extLst>
            </c:dLbl>
            <c:dLbl>
              <c:idx val="36"/>
              <c:layout>
                <c:manualLayout>
                  <c:x val="-3.6209338445407649E-2"/>
                  <c:y val="-2.548446827008133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EE12-4BD0-BDDA-964C13F3418E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EE12-4BD0-BDDA-964C13F3418E}"/>
                </c:ext>
              </c:extLst>
            </c:dLbl>
            <c:dLbl>
              <c:idx val="40"/>
              <c:layout>
                <c:manualLayout>
                  <c:x val="-9.0523346113519122E-3"/>
                  <c:y val="-5.52163479185093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EE12-4BD0-BDDA-964C13F3418E}"/>
                </c:ext>
              </c:extLst>
            </c:dLbl>
            <c:dLbl>
              <c:idx val="41"/>
              <c:layout>
                <c:manualLayout>
                  <c:x val="-2.0744693839874681E-17"/>
                  <c:y val="-4.459781947264207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EE12-4BD0-BDDA-964C13F3418E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EE12-4BD0-BDDA-964C13F3418E}"/>
                </c:ext>
              </c:extLst>
            </c:dLbl>
            <c:dLbl>
              <c:idx val="4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EE12-4BD0-BDDA-964C13F3418E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EE12-4BD0-BDDA-964C13F3418E}"/>
                </c:ext>
              </c:extLst>
            </c:dLbl>
            <c:dLbl>
              <c:idx val="46"/>
              <c:layout>
                <c:manualLayout>
                  <c:x val="-0.12560114273250778"/>
                  <c:y val="1.911335120256090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D-EE12-4BD0-BDDA-964C13F3418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Numbers!$C$7:$AW$7</c:f>
              <c:numCache>
                <c:formatCode>General</c:formatCode>
                <c:ptCount val="47"/>
                <c:pt idx="0">
                  <c:v>0</c:v>
                </c:pt>
                <c:pt idx="1">
                  <c:v>484675.40399999998</c:v>
                </c:pt>
                <c:pt idx="2">
                  <c:v>0</c:v>
                </c:pt>
                <c:pt idx="3">
                  <c:v>4695854.4680000003</c:v>
                </c:pt>
                <c:pt idx="4">
                  <c:v>13974834.321</c:v>
                </c:pt>
                <c:pt idx="5">
                  <c:v>2920920.608</c:v>
                </c:pt>
                <c:pt idx="6">
                  <c:v>1002466.4539999999</c:v>
                </c:pt>
                <c:pt idx="7">
                  <c:v>5816400.3890000004</c:v>
                </c:pt>
                <c:pt idx="8">
                  <c:v>0</c:v>
                </c:pt>
                <c:pt idx="9">
                  <c:v>2827349.2019999996</c:v>
                </c:pt>
                <c:pt idx="10">
                  <c:v>1210423.264</c:v>
                </c:pt>
                <c:pt idx="11">
                  <c:v>4216013.4289999995</c:v>
                </c:pt>
                <c:pt idx="12">
                  <c:v>1921014.1910000001</c:v>
                </c:pt>
                <c:pt idx="13">
                  <c:v>12238434.096000001</c:v>
                </c:pt>
                <c:pt idx="14">
                  <c:v>6036571.4749999996</c:v>
                </c:pt>
                <c:pt idx="15">
                  <c:v>7307490.5240000011</c:v>
                </c:pt>
                <c:pt idx="16">
                  <c:v>193480987.25999999</c:v>
                </c:pt>
                <c:pt idx="17">
                  <c:v>569825.72900000005</c:v>
                </c:pt>
                <c:pt idx="18">
                  <c:v>0</c:v>
                </c:pt>
                <c:pt idx="19">
                  <c:v>2381429.4780000001</c:v>
                </c:pt>
                <c:pt idx="20">
                  <c:v>818502.196</c:v>
                </c:pt>
                <c:pt idx="21">
                  <c:v>13567566.252999999</c:v>
                </c:pt>
                <c:pt idx="22">
                  <c:v>0</c:v>
                </c:pt>
                <c:pt idx="23">
                  <c:v>1057796.575</c:v>
                </c:pt>
                <c:pt idx="24">
                  <c:v>0</c:v>
                </c:pt>
                <c:pt idx="25">
                  <c:v>9385363.7419999987</c:v>
                </c:pt>
                <c:pt idx="26">
                  <c:v>0</c:v>
                </c:pt>
                <c:pt idx="27">
                  <c:v>252734.78899999999</c:v>
                </c:pt>
                <c:pt idx="28">
                  <c:v>144874.50599999999</c:v>
                </c:pt>
                <c:pt idx="29">
                  <c:v>904178.43299999996</c:v>
                </c:pt>
                <c:pt idx="30">
                  <c:v>57039676.883999996</c:v>
                </c:pt>
                <c:pt idx="31">
                  <c:v>4574453.9380000001</c:v>
                </c:pt>
                <c:pt idx="32">
                  <c:v>347410.62199999997</c:v>
                </c:pt>
                <c:pt idx="33">
                  <c:v>17605510.010000002</c:v>
                </c:pt>
                <c:pt idx="34">
                  <c:v>0</c:v>
                </c:pt>
                <c:pt idx="35">
                  <c:v>3439135.1740000001</c:v>
                </c:pt>
                <c:pt idx="36">
                  <c:v>12370267.017000001</c:v>
                </c:pt>
                <c:pt idx="37">
                  <c:v>28184305.794</c:v>
                </c:pt>
                <c:pt idx="38">
                  <c:v>2128298.213</c:v>
                </c:pt>
                <c:pt idx="39">
                  <c:v>6439698.2280000001</c:v>
                </c:pt>
                <c:pt idx="40">
                  <c:v>8884909.6770000011</c:v>
                </c:pt>
                <c:pt idx="41">
                  <c:v>23637867.899999999</c:v>
                </c:pt>
                <c:pt idx="42">
                  <c:v>790643.36300000013</c:v>
                </c:pt>
                <c:pt idx="43">
                  <c:v>113929578.03</c:v>
                </c:pt>
                <c:pt idx="44">
                  <c:v>2123997.3829999999</c:v>
                </c:pt>
                <c:pt idx="45">
                  <c:v>0</c:v>
                </c:pt>
                <c:pt idx="46">
                  <c:v>4598409.108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EE12-4BD0-BDDA-964C13F34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i="1"/>
              <a:t>C.</a:t>
            </a:r>
            <a:r>
              <a:rPr lang="en-GB" i="1" baseline="0"/>
              <a:t> heterophyllum </a:t>
            </a:r>
            <a:r>
              <a:rPr lang="en-GB" i="0" baseline="0"/>
              <a:t>leaf</a:t>
            </a:r>
            <a:endParaRPr lang="en-GB" i="1"/>
          </a:p>
        </c:rich>
      </c:tx>
      <c:layout>
        <c:manualLayout>
          <c:xMode val="edge"/>
          <c:yMode val="edge"/>
          <c:x val="0.62970725874705991"/>
          <c:y val="0.926090409677523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2D-4664-A525-3FF8199367B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2D-4664-A525-3FF8199367B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2D-4664-A525-3FF8199367B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2D-4664-A525-3FF8199367B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2D-4664-A525-3FF8199367B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12D-4664-A525-3FF8199367B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12D-4664-A525-3FF8199367B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12D-4664-A525-3FF8199367BC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12D-4664-A525-3FF8199367BC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12D-4664-A525-3FF8199367BC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12D-4664-A525-3FF8199367BC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12D-4664-A525-3FF8199367BC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12D-4664-A525-3FF8199367BC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12D-4664-A525-3FF8199367BC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12D-4664-A525-3FF8199367BC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12D-4664-A525-3FF8199367BC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12D-4664-A525-3FF8199367BC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12D-4664-A525-3FF8199367BC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12D-4664-A525-3FF8199367BC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D12D-4664-A525-3FF8199367BC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D12D-4664-A525-3FF8199367BC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D12D-4664-A525-3FF8199367BC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D12D-4664-A525-3FF8199367BC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D12D-4664-A525-3FF8199367BC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D12D-4664-A525-3FF8199367BC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D12D-4664-A525-3FF8199367BC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D12D-4664-A525-3FF8199367BC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D12D-4664-A525-3FF8199367BC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D12D-4664-A525-3FF8199367BC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D12D-4664-A525-3FF8199367BC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D12D-4664-A525-3FF8199367BC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D12D-4664-A525-3FF8199367BC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D12D-4664-A525-3FF8199367BC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D12D-4664-A525-3FF8199367BC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D12D-4664-A525-3FF8199367BC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D12D-4664-A525-3FF8199367BC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D12D-4664-A525-3FF8199367BC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D12D-4664-A525-3FF8199367BC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D12D-4664-A525-3FF8199367BC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D12D-4664-A525-3FF8199367BC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D12D-4664-A525-3FF8199367BC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D12D-4664-A525-3FF8199367BC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D12D-4664-A525-3FF8199367BC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D12D-4664-A525-3FF8199367BC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D12D-4664-A525-3FF8199367BC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D12D-4664-A525-3FF8199367BC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D12D-4664-A525-3FF8199367BC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2D-4664-A525-3FF8199367B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2D-4664-A525-3FF8199367B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2D-4664-A525-3FF8199367B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2D-4664-A525-3FF8199367B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12D-4664-A525-3FF8199367BC}"/>
                </c:ext>
              </c:extLst>
            </c:dLbl>
            <c:dLbl>
              <c:idx val="6"/>
              <c:layout>
                <c:manualLayout>
                  <c:x val="5.2312599681020734E-2"/>
                  <c:y val="5.596035627359106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12D-4664-A525-3FF8199367BC}"/>
                </c:ext>
              </c:extLst>
            </c:dLbl>
            <c:dLbl>
              <c:idx val="7"/>
              <c:layout>
                <c:manualLayout>
                  <c:x val="-3.8277511961722487E-2"/>
                  <c:y val="-0.2611483292767583"/>
                </c:manualLayout>
              </c:layout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51144"/>
                        <a:gd name="adj2" fmla="val 79784"/>
                      </a:avLst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D12D-4664-A525-3FF8199367B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12D-4664-A525-3FF8199367B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12D-4664-A525-3FF8199367BC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12D-4664-A525-3FF8199367BC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12D-4664-A525-3FF8199367BC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12D-4664-A525-3FF8199367BC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D12D-4664-A525-3FF8199367BC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D12D-4664-A525-3FF8199367BC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D12D-4664-A525-3FF8199367BC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D12D-4664-A525-3FF8199367BC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D12D-4664-A525-3FF8199367BC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D12D-4664-A525-3FF8199367BC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D12D-4664-A525-3FF8199367BC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D12D-4664-A525-3FF8199367BC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D12D-4664-A525-3FF8199367BC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D12D-4664-A525-3FF8199367BC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D12D-4664-A525-3FF8199367BC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D12D-4664-A525-3FF8199367BC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D12D-4664-A525-3FF8199367BC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D12D-4664-A525-3FF8199367BC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D12D-4664-A525-3FF8199367BC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D12D-4664-A525-3FF8199367BC}"/>
                </c:ext>
              </c:extLst>
            </c:dLbl>
            <c:dLbl>
              <c:idx val="3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D12D-4664-A525-3FF8199367BC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D12D-4664-A525-3FF8199367BC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D12D-4664-A525-3FF8199367BC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D12D-4664-A525-3FF8199367BC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D12D-4664-A525-3FF8199367BC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D12D-4664-A525-3FF8199367BC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D12D-4664-A525-3FF8199367BC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D12D-4664-A525-3FF8199367BC}"/>
                </c:ext>
              </c:extLst>
            </c:dLbl>
            <c:dLbl>
              <c:idx val="40"/>
              <c:layout>
                <c:manualLayout>
                  <c:x val="1.1483253588516746E-2"/>
                  <c:y val="-3.497522267099445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D12D-4664-A525-3FF8199367BC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D12D-4664-A525-3FF8199367BC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D12D-4664-A525-3FF8199367BC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D12D-4664-A525-3FF8199367BC}"/>
                </c:ext>
              </c:extLst>
            </c:dLbl>
            <c:dLbl>
              <c:idx val="44"/>
              <c:layout>
                <c:manualLayout>
                  <c:x val="3.0622009569377967E-2"/>
                  <c:y val="-3.730690418239403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D12D-4664-A525-3FF8199367BC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D12D-4664-A525-3FF8199367BC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Numbers!$C$2:$AW$2</c:f>
              <c:numCache>
                <c:formatCode>General</c:formatCode>
                <c:ptCount val="47"/>
                <c:pt idx="0">
                  <c:v>0</c:v>
                </c:pt>
                <c:pt idx="1">
                  <c:v>2432325.1570000001</c:v>
                </c:pt>
                <c:pt idx="2">
                  <c:v>282216.24099999998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756742.77299999993</c:v>
                </c:pt>
                <c:pt idx="7">
                  <c:v>33731477.414000005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1167293.0649999999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18720426.914999999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126300.05899999999</c:v>
                </c:pt>
                <c:pt idx="28">
                  <c:v>6041517.5630000001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318079.321</c:v>
                </c:pt>
                <c:pt idx="40">
                  <c:v>1039830.3319999999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3183865.074</c:v>
                </c:pt>
                <c:pt idx="45">
                  <c:v>0</c:v>
                </c:pt>
                <c:pt idx="46">
                  <c:v>10599195.703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D12D-4664-A525-3FF8199367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GB" i="1"/>
              <a:t>C.</a:t>
            </a:r>
            <a:r>
              <a:rPr lang="en-GB" i="1" baseline="0"/>
              <a:t> oleraceum </a:t>
            </a:r>
            <a:r>
              <a:rPr lang="en-GB" i="0" baseline="0"/>
              <a:t>leaf</a:t>
            </a:r>
            <a:endParaRPr lang="en-GB" i="1"/>
          </a:p>
        </c:rich>
      </c:tx>
      <c:layout>
        <c:manualLayout>
          <c:xMode val="edge"/>
          <c:yMode val="edge"/>
          <c:x val="0.72703688811414524"/>
          <c:y val="0.894185444362665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27-47BC-BF03-9EA1458E33F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27-47BC-BF03-9EA1458E33F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27-47BC-BF03-9EA1458E33F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027-47BC-BF03-9EA1458E33F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027-47BC-BF03-9EA1458E33F1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027-47BC-BF03-9EA1458E33F1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027-47BC-BF03-9EA1458E33F1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027-47BC-BF03-9EA1458E33F1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027-47BC-BF03-9EA1458E33F1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027-47BC-BF03-9EA1458E33F1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027-47BC-BF03-9EA1458E33F1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8027-47BC-BF03-9EA1458E33F1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027-47BC-BF03-9EA1458E33F1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027-47BC-BF03-9EA1458E33F1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027-47BC-BF03-9EA1458E33F1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027-47BC-BF03-9EA1458E33F1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8027-47BC-BF03-9EA1458E33F1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8027-47BC-BF03-9EA1458E33F1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8027-47BC-BF03-9EA1458E33F1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2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8027-47BC-BF03-9EA1458E33F1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3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8027-47BC-BF03-9EA1458E33F1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4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8027-47BC-BF03-9EA1458E33F1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8027-47BC-BF03-9EA1458E33F1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8027-47BC-BF03-9EA1458E33F1}"/>
              </c:ext>
            </c:extLst>
          </c:dPt>
          <c:dPt>
            <c:idx val="24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8027-47BC-BF03-9EA1458E33F1}"/>
              </c:ext>
            </c:extLst>
          </c:dPt>
          <c:dPt>
            <c:idx val="25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8027-47BC-BF03-9EA1458E33F1}"/>
              </c:ext>
            </c:extLst>
          </c:dPt>
          <c:dPt>
            <c:idx val="26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8027-47BC-BF03-9EA1458E33F1}"/>
              </c:ext>
            </c:extLst>
          </c:dPt>
          <c:dPt>
            <c:idx val="27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8027-47BC-BF03-9EA1458E33F1}"/>
              </c:ext>
            </c:extLst>
          </c:dPt>
          <c:dPt>
            <c:idx val="28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8027-47BC-BF03-9EA1458E33F1}"/>
              </c:ext>
            </c:extLst>
          </c:dPt>
          <c:dPt>
            <c:idx val="29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lumOff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lumOff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Off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8027-47BC-BF03-9EA1458E33F1}"/>
              </c:ext>
            </c:extLst>
          </c:dPt>
          <c:dPt>
            <c:idx val="30"/>
            <c:bubble3D val="0"/>
            <c:spPr>
              <a:gradFill rotWithShape="1">
                <a:gsLst>
                  <a:gs pos="0">
                    <a:schemeClr val="accent1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8027-47BC-BF03-9EA1458E33F1}"/>
              </c:ext>
            </c:extLst>
          </c:dPt>
          <c:dPt>
            <c:idx val="31"/>
            <c:bubble3D val="0"/>
            <c:spPr>
              <a:gradFill rotWithShape="1">
                <a:gsLst>
                  <a:gs pos="0">
                    <a:schemeClr val="accent2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8027-47BC-BF03-9EA1458E33F1}"/>
              </c:ext>
            </c:extLst>
          </c:dPt>
          <c:dPt>
            <c:idx val="32"/>
            <c:bubble3D val="0"/>
            <c:spPr>
              <a:gradFill rotWithShape="1">
                <a:gsLst>
                  <a:gs pos="0">
                    <a:schemeClr val="accent3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8027-47BC-BF03-9EA1458E33F1}"/>
              </c:ext>
            </c:extLst>
          </c:dPt>
          <c:dPt>
            <c:idx val="33"/>
            <c:bubble3D val="0"/>
            <c:spPr>
              <a:gradFill rotWithShape="1">
                <a:gsLst>
                  <a:gs pos="0">
                    <a:schemeClr val="accent4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8027-47BC-BF03-9EA1458E33F1}"/>
              </c:ext>
            </c:extLst>
          </c:dPt>
          <c:dPt>
            <c:idx val="34"/>
            <c:bubble3D val="0"/>
            <c:spPr>
              <a:gradFill rotWithShape="1">
                <a:gsLst>
                  <a:gs pos="0">
                    <a:schemeClr val="accent5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8027-47BC-BF03-9EA1458E33F1}"/>
              </c:ext>
            </c:extLst>
          </c:dPt>
          <c:dPt>
            <c:idx val="35"/>
            <c:bubble3D val="0"/>
            <c:spPr>
              <a:gradFill rotWithShape="1">
                <a:gsLst>
                  <a:gs pos="0">
                    <a:schemeClr val="accent6">
                      <a:lumMod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8027-47BC-BF03-9EA1458E33F1}"/>
              </c:ext>
            </c:extLst>
          </c:dPt>
          <c:dPt>
            <c:idx val="36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8027-47BC-BF03-9EA1458E33F1}"/>
              </c:ext>
            </c:extLst>
          </c:dPt>
          <c:dPt>
            <c:idx val="37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8027-47BC-BF03-9EA1458E33F1}"/>
              </c:ext>
            </c:extLst>
          </c:dPt>
          <c:dPt>
            <c:idx val="38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8027-47BC-BF03-9EA1458E33F1}"/>
              </c:ext>
            </c:extLst>
          </c:dPt>
          <c:dPt>
            <c:idx val="39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8027-47BC-BF03-9EA1458E33F1}"/>
              </c:ext>
            </c:extLst>
          </c:dPt>
          <c:dPt>
            <c:idx val="40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8027-47BC-BF03-9EA1458E33F1}"/>
              </c:ext>
            </c:extLst>
          </c:dPt>
          <c:dPt>
            <c:idx val="41"/>
            <c:bubble3D val="0"/>
            <c:spPr>
              <a:gradFill rotWithShape="1">
                <a:gsLst>
                  <a:gs pos="0">
                    <a:schemeClr val="accent6">
                      <a:lumMod val="70000"/>
                      <a:lumOff val="3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70000"/>
                      <a:lumOff val="3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70000"/>
                      <a:lumOff val="3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8027-47BC-BF03-9EA1458E33F1}"/>
              </c:ext>
            </c:extLst>
          </c:dPt>
          <c:dPt>
            <c:idx val="42"/>
            <c:bubble3D val="0"/>
            <c:spPr>
              <a:gradFill rotWithShape="1">
                <a:gsLst>
                  <a:gs pos="0">
                    <a:schemeClr val="accent1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8027-47BC-BF03-9EA1458E33F1}"/>
              </c:ext>
            </c:extLst>
          </c:dPt>
          <c:dPt>
            <c:idx val="43"/>
            <c:bubble3D val="0"/>
            <c:spPr>
              <a:gradFill rotWithShape="1">
                <a:gsLst>
                  <a:gs pos="0">
                    <a:schemeClr val="accent2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8027-47BC-BF03-9EA1458E33F1}"/>
              </c:ext>
            </c:extLst>
          </c:dPt>
          <c:dPt>
            <c:idx val="44"/>
            <c:bubble3D val="0"/>
            <c:spPr>
              <a:gradFill rotWithShape="1">
                <a:gsLst>
                  <a:gs pos="0">
                    <a:schemeClr val="accent3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8027-47BC-BF03-9EA1458E33F1}"/>
              </c:ext>
            </c:extLst>
          </c:dPt>
          <c:dPt>
            <c:idx val="45"/>
            <c:bubble3D val="0"/>
            <c:spPr>
              <a:gradFill rotWithShape="1">
                <a:gsLst>
                  <a:gs pos="0">
                    <a:schemeClr val="accent4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8027-47BC-BF03-9EA1458E33F1}"/>
              </c:ext>
            </c:extLst>
          </c:dPt>
          <c:dPt>
            <c:idx val="46"/>
            <c:bubble3D val="0"/>
            <c:spPr>
              <a:gradFill rotWithShape="1">
                <a:gsLst>
                  <a:gs pos="0">
                    <a:schemeClr val="accent5">
                      <a:lumMod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8027-47BC-BF03-9EA1458E33F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27-47BC-BF03-9EA1458E33F1}"/>
                </c:ext>
              </c:extLst>
            </c:dLbl>
            <c:dLbl>
              <c:idx val="1"/>
              <c:layout>
                <c:manualLayout>
                  <c:x val="7.4681760543653275E-2"/>
                  <c:y val="-2.12370568917343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027-47BC-BF03-9EA1458E33F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027-47BC-BF03-9EA1458E33F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027-47BC-BF03-9EA1458E33F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027-47BC-BF03-9EA1458E33F1}"/>
                </c:ext>
              </c:extLst>
            </c:dLbl>
            <c:dLbl>
              <c:idx val="6"/>
              <c:layout>
                <c:manualLayout>
                  <c:x val="7.9207927849329236E-3"/>
                  <c:y val="5.309264222933580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027-47BC-BF03-9EA1458E33F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027-47BC-BF03-9EA1458E33F1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027-47BC-BF03-9EA1458E33F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027-47BC-BF03-9EA1458E33F1}"/>
                </c:ext>
              </c:extLst>
            </c:dLbl>
            <c:dLbl>
              <c:idx val="11"/>
              <c:layout>
                <c:manualLayout>
                  <c:x val="3.9603963924664615E-2"/>
                  <c:y val="-4.24741137834687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027-47BC-BF03-9EA1458E33F1}"/>
                </c:ext>
              </c:extLst>
            </c:dLbl>
            <c:dLbl>
              <c:idx val="12"/>
              <c:layout>
                <c:manualLayout>
                  <c:x val="-1.5841585569865847E-2"/>
                  <c:y val="3.39792910267749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027-47BC-BF03-9EA1458E33F1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8027-47BC-BF03-9EA1458E33F1}"/>
                </c:ext>
              </c:extLst>
            </c:dLbl>
            <c:dLbl>
              <c:idx val="14"/>
              <c:layout>
                <c:manualLayout>
                  <c:x val="-5.0919382188854508E-2"/>
                  <c:y val="8.494822756693727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8027-47BC-BF03-9EA1458E33F1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027-47BC-BF03-9EA1458E33F1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8027-47BC-BF03-9EA1458E33F1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8027-47BC-BF03-9EA1458E33F1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8027-47BC-BF03-9EA1458E33F1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8027-47BC-BF03-9EA1458E33F1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8027-47BC-BF03-9EA1458E33F1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8027-47BC-BF03-9EA1458E33F1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8027-47BC-BF03-9EA1458E33F1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8027-47BC-BF03-9EA1458E33F1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8027-47BC-BF03-9EA1458E33F1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8027-47BC-BF03-9EA1458E33F1}"/>
                </c:ext>
              </c:extLst>
            </c:dLbl>
            <c:dLbl>
              <c:idx val="28"/>
              <c:layout>
                <c:manualLayout>
                  <c:x val="-4.865629853601653E-2"/>
                  <c:y val="6.371117067520295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8027-47BC-BF03-9EA1458E33F1}"/>
                </c:ext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8027-47BC-BF03-9EA1458E33F1}"/>
                </c:ext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8027-47BC-BF03-9EA1458E33F1}"/>
                </c:ext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8027-47BC-BF03-9EA1458E33F1}"/>
                </c:ext>
              </c:extLst>
            </c:dLbl>
            <c:dLbl>
              <c:idx val="32"/>
              <c:layout>
                <c:manualLayout>
                  <c:x val="-5.8840174973787435E-2"/>
                  <c:y val="1.486593982421402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8027-47BC-BF03-9EA1458E33F1}"/>
                </c:ext>
              </c:extLst>
            </c:dLbl>
            <c:dLbl>
              <c:idx val="3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3-8027-47BC-BF03-9EA1458E33F1}"/>
                </c:ext>
              </c:extLst>
            </c:dLbl>
            <c:dLbl>
              <c:idx val="3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5-8027-47BC-BF03-9EA1458E33F1}"/>
                </c:ext>
              </c:extLst>
            </c:dLbl>
            <c:dLbl>
              <c:idx val="3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7-8027-47BC-BF03-9EA1458E33F1}"/>
                </c:ext>
              </c:extLst>
            </c:dLbl>
            <c:dLbl>
              <c:idx val="3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9-8027-47BC-BF03-9EA1458E33F1}"/>
                </c:ext>
              </c:extLst>
            </c:dLbl>
            <c:dLbl>
              <c:idx val="3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B-8027-47BC-BF03-9EA1458E33F1}"/>
                </c:ext>
              </c:extLst>
            </c:dLbl>
            <c:dLbl>
              <c:idx val="3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D-8027-47BC-BF03-9EA1458E33F1}"/>
                </c:ext>
              </c:extLst>
            </c:dLbl>
            <c:dLbl>
              <c:idx val="3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F-8027-47BC-BF03-9EA1458E33F1}"/>
                </c:ext>
              </c:extLst>
            </c:dLbl>
            <c:dLbl>
              <c:idx val="4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1-8027-47BC-BF03-9EA1458E33F1}"/>
                </c:ext>
              </c:extLst>
            </c:dLbl>
            <c:dLbl>
              <c:idx val="4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3-8027-47BC-BF03-9EA1458E33F1}"/>
                </c:ext>
              </c:extLst>
            </c:dLbl>
            <c:dLbl>
              <c:idx val="4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5-8027-47BC-BF03-9EA1458E33F1}"/>
                </c:ext>
              </c:extLst>
            </c:dLbl>
            <c:dLbl>
              <c:idx val="4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7-8027-47BC-BF03-9EA1458E33F1}"/>
                </c:ext>
              </c:extLst>
            </c:dLbl>
            <c:dLbl>
              <c:idx val="44"/>
              <c:layout>
                <c:manualLayout>
                  <c:x val="-5.3182465841692526E-2"/>
                  <c:y val="-7.008228774272325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9-8027-47BC-BF03-9EA1458E33F1}"/>
                </c:ext>
              </c:extLst>
            </c:dLbl>
            <c:dLbl>
              <c:idx val="4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B-8027-47BC-BF03-9EA1458E33F1}"/>
                </c:ext>
              </c:extLst>
            </c:dLbl>
            <c:dLbl>
              <c:idx val="46"/>
              <c:layout>
                <c:manualLayout>
                  <c:x val="1.3578501917027868E-2"/>
                  <c:y val="-2.123705689173431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5D-8027-47BC-BF03-9EA1458E33F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Numbers!$C$1:$AW$1</c:f>
              <c:strCache>
                <c:ptCount val="47"/>
                <c:pt idx="0">
                  <c:v>3.Hexen.1.ol</c:v>
                </c:pt>
                <c:pt idx="1">
                  <c:v>3.Hexen.1.ol.benzoate</c:v>
                </c:pt>
                <c:pt idx="2">
                  <c:v>3.Hexenyl.acetate</c:v>
                </c:pt>
                <c:pt idx="3">
                  <c:v>3.Phenyl.1.propanol.acetate</c:v>
                </c:pt>
                <c:pt idx="4">
                  <c:v>4.Methoxybenzaldehyde</c:v>
                </c:pt>
                <c:pt idx="5">
                  <c:v>4.Oxoisophorone</c:v>
                </c:pt>
                <c:pt idx="6">
                  <c:v>A.Caryophyllene</c:v>
                </c:pt>
                <c:pt idx="7">
                  <c:v>A.Farnesene</c:v>
                </c:pt>
                <c:pt idx="8">
                  <c:v>A.Farnesene.Z.E</c:v>
                </c:pt>
                <c:pt idx="9">
                  <c:v>A.Phellandrene</c:v>
                </c:pt>
                <c:pt idx="10">
                  <c:v>B.Cubebene</c:v>
                </c:pt>
                <c:pt idx="11">
                  <c:v>B.Elemene</c:v>
                </c:pt>
                <c:pt idx="12">
                  <c:v>B.Farnesene</c:v>
                </c:pt>
                <c:pt idx="13">
                  <c:v>B.Phellandrene</c:v>
                </c:pt>
                <c:pt idx="14">
                  <c:v>B.Selinene</c:v>
                </c:pt>
                <c:pt idx="15">
                  <c:v>Benzaldehyde</c:v>
                </c:pt>
                <c:pt idx="16">
                  <c:v>Benzenepropanol</c:v>
                </c:pt>
                <c:pt idx="17">
                  <c:v>Benzophenone</c:v>
                </c:pt>
                <c:pt idx="18">
                  <c:v>Benzyl.alcohol</c:v>
                </c:pt>
                <c:pt idx="19">
                  <c:v>Benzyl.benzoate</c:v>
                </c:pt>
                <c:pt idx="20">
                  <c:v>Benzyl.tiglate</c:v>
                </c:pt>
                <c:pt idx="21">
                  <c:v>Caryophyllene</c:v>
                </c:pt>
                <c:pt idx="22">
                  <c:v>Caryophyllene.oxide</c:v>
                </c:pt>
                <c:pt idx="23">
                  <c:v>Cinnamaldehyde</c:v>
                </c:pt>
                <c:pt idx="24">
                  <c:v>Cinnamyl.acetate</c:v>
                </c:pt>
                <c:pt idx="25">
                  <c:v>Cinnamyl.alcohol</c:v>
                </c:pt>
                <c:pt idx="26">
                  <c:v>Cis.3.Hexenyl.isovalerate</c:v>
                </c:pt>
                <c:pt idx="27">
                  <c:v>Cis.Beta.Ocimene</c:v>
                </c:pt>
                <c:pt idx="28">
                  <c:v>Cis.jasmone</c:v>
                </c:pt>
                <c:pt idx="29">
                  <c:v>Copaene</c:v>
                </c:pt>
                <c:pt idx="30">
                  <c:v>Eucalyptol</c:v>
                </c:pt>
                <c:pt idx="31">
                  <c:v>Eugenol</c:v>
                </c:pt>
                <c:pt idx="32">
                  <c:v>G.Muurolene</c:v>
                </c:pt>
                <c:pt idx="33">
                  <c:v>Isoamyl.benzoate</c:v>
                </c:pt>
                <c:pt idx="34">
                  <c:v>Jasmine.lactone</c:v>
                </c:pt>
                <c:pt idx="35">
                  <c:v>Lilac.alcohol.1</c:v>
                </c:pt>
                <c:pt idx="36">
                  <c:v>Lilac.alcohol.2</c:v>
                </c:pt>
                <c:pt idx="37">
                  <c:v>Lilac.alcohol.3</c:v>
                </c:pt>
                <c:pt idx="38">
                  <c:v>Lilac.alcohol.4</c:v>
                </c:pt>
                <c:pt idx="39">
                  <c:v>Linalool</c:v>
                </c:pt>
                <c:pt idx="40">
                  <c:v>Methyl.salicylate</c:v>
                </c:pt>
                <c:pt idx="41">
                  <c:v>Phenethyl.benzoate</c:v>
                </c:pt>
                <c:pt idx="42">
                  <c:v>Phenylethyl.acetate</c:v>
                </c:pt>
                <c:pt idx="43">
                  <c:v>Phenylethyl.alcohol</c:v>
                </c:pt>
                <c:pt idx="44">
                  <c:v>Trans.Beta.Ocimene</c:v>
                </c:pt>
                <c:pt idx="45">
                  <c:v>Unknown.terpenoid.1</c:v>
                </c:pt>
                <c:pt idx="46">
                  <c:v>Unknown.terpenoid.2</c:v>
                </c:pt>
              </c:strCache>
            </c:strRef>
          </c:cat>
          <c:val>
            <c:numRef>
              <c:f>Numbers!$C$5:$AW$5</c:f>
              <c:numCache>
                <c:formatCode>General</c:formatCode>
                <c:ptCount val="47"/>
                <c:pt idx="0">
                  <c:v>783070.54099999997</c:v>
                </c:pt>
                <c:pt idx="1">
                  <c:v>5105085.648</c:v>
                </c:pt>
                <c:pt idx="2">
                  <c:v>19598450.458000001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4576252.9460000005</c:v>
                </c:pt>
                <c:pt idx="7">
                  <c:v>60835179.82</c:v>
                </c:pt>
                <c:pt idx="8">
                  <c:v>618439.48300000001</c:v>
                </c:pt>
                <c:pt idx="9">
                  <c:v>0</c:v>
                </c:pt>
                <c:pt idx="10">
                  <c:v>0</c:v>
                </c:pt>
                <c:pt idx="11">
                  <c:v>4644629.1339999996</c:v>
                </c:pt>
                <c:pt idx="12">
                  <c:v>1502597.9350000001</c:v>
                </c:pt>
                <c:pt idx="13">
                  <c:v>0</c:v>
                </c:pt>
                <c:pt idx="14">
                  <c:v>4151813.6910000001</c:v>
                </c:pt>
                <c:pt idx="15">
                  <c:v>15956.826999999999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204223.291</c:v>
                </c:pt>
                <c:pt idx="20">
                  <c:v>0</c:v>
                </c:pt>
                <c:pt idx="21">
                  <c:v>76405890.519999996</c:v>
                </c:pt>
                <c:pt idx="22">
                  <c:v>808848.63800000004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11004422.49</c:v>
                </c:pt>
                <c:pt idx="27">
                  <c:v>0</c:v>
                </c:pt>
                <c:pt idx="28">
                  <c:v>23152507.625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1461529.176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3578932.5449999999</c:v>
                </c:pt>
                <c:pt idx="45">
                  <c:v>0</c:v>
                </c:pt>
                <c:pt idx="46">
                  <c:v>3087072.6669999999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E-8027-47BC-BF03-9EA1458E3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1:02:48.785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3475 1,'-4'1,"0"1,0-1,0 0,0 1,0 0,0 0,0 0,0 0,1 1,-1-1,1 1,0 0,0 0,0 0,-3 4,-44 58,44-56,-229 363,20-27,127-219,-245 337,254-364,-5-3,-139 123,97-110,-4-5,-167 101,142-119,-3-7,-4-7,-2-7,-199 50,298-96,0-2,-1-4,0-2,-97 3,77-8,51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4T11:02:49.784"/>
    </inkml:context>
    <inkml:brush xml:id="br0">
      <inkml:brushProperty name="width" value="0.3" units="cm"/>
      <inkml:brushProperty name="height" value="0.6" units="cm"/>
      <inkml:brushProperty name="color" value="#FFCC66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1,'-1'1,"-1"0,1 0,0 0,-1 0,1 0,0 0,0 0,0 0,0 0,0 1,0-1,0 0,1 1,-1-1,0 0,1 1,-1-1,1 1,-1-1,1 1,0-1,0 1,-1 0,1-1,0 1,1-1,-1 1,0-1,0 1,1 1,4 53,3-19,2-1,2-1,1 0,1 0,2-2,2 0,31 45,173 206,-187-242,753 836,238 96,-720-732,10-13,375 202,-584-368,2-5,3-5,2-4,2-6,131 31,125 28,-311-88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11:02:57.79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2774 1 24575,'0'0'0,"0"7"0,0 11 0,-9 8 0,0 6 0,-8 6 0,-15 20 0,0 3 0,-4 8 0,-2-2 0,7-5 0,-1-5 0,7-6 0,-2 5 0,-2-11 0,6-3 0,-4 6 0,-3 0 0,5 0 0,-3-10 0,6 7 0,-3-1 0,-4 10 0,-3-10 0,4 1 0,-1-12 0,-4 8 0,-1-9 0,-3 10 0,5 1 0,-8 2 0,6 8 0,-9 1 0,6-1 0,-9 5 0,-8 7 0,-10 7 0,0-4 0,3-4 0,5-15 0,4-6 0,4-4 0,-14-2 0,2 0 0,1-7 0,12 0 0,4-7 0,4 2 0,1 3 0,0-4 0,8 2 0,-1-4 0,-1-6 0,6 3 0,-2-4 0,7 6 0,-12-5 0,-4 6 0,-3-4 0,-3-3 0,7 3 0,1-3 0,0 6 0,-1-4 0,-2-3 0,-1-4 0,-1 4 0,-2-2 0,0-3 0,0-2 0,-9-2 0,8 6 0,1-2 0,9 8 0,2-1 0,-1-3 0,-1-4 0,-3 6 0,6-2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11:02:59.48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2977.82715"/>
      <inkml:brushProperty name="anchorY" value="-347.40775"/>
      <inkml:brushProperty name="scaleFactor" value="0.5"/>
    </inkml:brush>
  </inkml:definitions>
  <inkml:trace contextRef="#ctx0" brushRef="#br0">0 1 24575,'0'0'0,"0"14"0,0 14 0,0 15 0,17 14 0,9 11 0,8 10 0,5-4 0,5-5 0,-8-8 0,0-7 0,0 12 0,-8-4 0,2 6 0,9 4 0,4-4 0,1 12 0,2-6 0,8-6 0,-9 2 0,-1-16 0,-10-5 0,6-6 0,-8 6 0,10-1 0,-8 0 0,2-2 0,1 0 0,0-2 0,2-1 0,2 0 0,0-9 0,9 7 0,1-7 0,0 0 0,-2 1 0,-2-6 0,-10 0 0,7 3 0,-1 1 0,1-5 0,0 3 0,-9 1 0,8-6 0,-1 3 0,3-7 0,7 11 0,1-5 0,-1 4 0,15 10 0,-2 4 0,15 1 0,-5 1 0,4-1 0,1-2 0,1-1 0,-7 0 0,1-2 0,-8 0 0,-7-8 0,10 7 0,12 1 0,6 2 0,-5-8 0,-1-1 0,0 0 0,-9 1 0,1-7 0,0 10 0,-6-7 0,-7 3 0,3 0 0,-6 2 0,4 1 0,-3-6 0,5 8 0,4 2 0,-3-7 0,4 1 0,-5 0 0,-5-7 0,-5 0 0,-5-6 0,4 2 0,8 3 0,6 3 0,7 5 0,5 2 0,11 2 0,-5-6 0,-8-1 0,-10-7 0,0-7 0,-16-7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EC0E-5391-433C-B5B1-C3ED57513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7F1E9-D0B6-B889-FAFA-15C882994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3B110-B834-43FE-1ADB-FE4E734D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23937-FA1D-B489-E5EF-81193A20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D368E-E23D-CF9E-E167-EA04D178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573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ECD7-8A56-11BF-2812-A27E626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93F1C-38E1-CA57-3302-27DAB8E66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43F8-2C21-2D6B-6792-7329DD48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130F7-B8B9-C969-6B87-0D46DA9A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525-EB76-F122-6051-111A454C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5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448E3-7017-2B0E-8303-224F7BDA3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0ABE3-5440-A9E3-D4C1-C55435376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E744A-E1F2-C53C-88C6-829836DE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FBADF-8282-E0CB-25A4-9F48AA5C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C4B7F-0C80-A0E6-2247-5F06426C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F6C7-AB89-8BAB-5741-872284AF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E593-AE3A-7E14-59B2-976E6DB4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6C494-CA15-D111-E386-072B7B27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6F769-043E-474D-2718-6D99EF52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71F2-06DA-2E7A-F0E4-0BC440EE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1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CBCB-1FFB-C0A7-9B2C-0B8AF483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F1FA1-6F88-2CC1-4EAD-34F93D3A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17228-E21A-E09A-9133-36A0E17A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445E-D8A8-E00B-E80D-A83D6442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54900-9D74-DB08-3ECD-BAF58D67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02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B146-EBB0-CCB1-DE0B-9B1D0A59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2D6C7-75DC-CB60-D1C9-4D865BEC1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AE21E-68E3-B7AB-412E-30436B05D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D01DB-8D8F-F59F-F7DC-DC756A3E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8C3B0-112D-55C4-0554-DC4803C1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8682A-CD59-4703-99F0-36DFC6968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D878-D533-0A08-2C26-3088D2F3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87262-3913-A878-B55F-CC2AC5ED5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BE4F-6868-F9F8-20F9-BC78A4F72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CAE0E-E9E3-368B-1498-82DD42AFA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7EEC3-1C7F-857F-DA7A-008D588F4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8D850-E71E-3CC9-817D-69FD808D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EA6FD-EB62-51A3-9007-6FB6C7AF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8A309-9B39-4364-81E7-02469AD2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57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12F0-5F70-4C0A-6F5B-3555EEFA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185E0-01A7-1FE3-F33B-50FEE3FC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D8CB6-75DE-2E6F-3E3D-52467ADB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39639-54C6-A077-0FCF-9E4E6BA0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47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5293AD-4993-4667-83D0-DAD41BDE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7339E-97E1-E5B5-859D-FED55C4F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81364-582F-D953-0A2E-69C1F10E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1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5701-DF99-0C84-2B6F-CD6492C1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3666-DC92-FAA1-36BA-F99E4D2A7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4830E-475E-80C6-6F6F-8382D0DED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52A3F-E5CD-DFD3-41F7-C4C17485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22CE5-02C8-1EB6-61B6-9CA07DD9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BE85D-9E1B-87A1-1C7E-B6CE8063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E41E-36A6-89FA-151A-6DAE7479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9CBEA-2167-8A7D-1C05-32E0E035F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ECCC3-9649-E08B-6DD7-516B28EE7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E0242-91FB-A7CE-3AEE-22E63D89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A30FC-2E66-2E53-757D-ABBDA4D3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7A848-0414-2A83-C030-E0FEFFD8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1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D54D9-526E-A98C-4C39-F3A21C4F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BAE0C-B2D3-BB19-C981-421EC654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F4897-F1BC-AA4A-616D-54CF06B1B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7A99A-CE9E-4D92-9D10-53FF79CDA77B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AC734-43A0-5DFB-2874-3A0C1A50E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BE101-999E-B536-CC70-E565D0A8F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8580B-E561-495A-97C6-FDD3D5F9D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062EAA-11A6-031C-78E6-370655AAA521}"/>
              </a:ext>
            </a:extLst>
          </p:cNvPr>
          <p:cNvSpPr/>
          <p:nvPr/>
        </p:nvSpPr>
        <p:spPr>
          <a:xfrm>
            <a:off x="2370266" y="3872508"/>
            <a:ext cx="8963025" cy="1027534"/>
          </a:xfrm>
          <a:custGeom>
            <a:avLst/>
            <a:gdLst>
              <a:gd name="connsiteX0" fmla="*/ 0 w 8963025"/>
              <a:gd name="connsiteY0" fmla="*/ 171259 h 1027534"/>
              <a:gd name="connsiteX1" fmla="*/ 171259 w 8963025"/>
              <a:gd name="connsiteY1" fmla="*/ 0 h 1027534"/>
              <a:gd name="connsiteX2" fmla="*/ 661965 w 8963025"/>
              <a:gd name="connsiteY2" fmla="*/ 0 h 1027534"/>
              <a:gd name="connsiteX3" fmla="*/ 1066465 w 8963025"/>
              <a:gd name="connsiteY3" fmla="*/ 0 h 1027534"/>
              <a:gd name="connsiteX4" fmla="*/ 1557171 w 8963025"/>
              <a:gd name="connsiteY4" fmla="*/ 0 h 1027534"/>
              <a:gd name="connsiteX5" fmla="*/ 2134082 w 8963025"/>
              <a:gd name="connsiteY5" fmla="*/ 0 h 1027534"/>
              <a:gd name="connsiteX6" fmla="*/ 2797198 w 8963025"/>
              <a:gd name="connsiteY6" fmla="*/ 0 h 1027534"/>
              <a:gd name="connsiteX7" fmla="*/ 3287904 w 8963025"/>
              <a:gd name="connsiteY7" fmla="*/ 0 h 1027534"/>
              <a:gd name="connsiteX8" fmla="*/ 4123430 w 8963025"/>
              <a:gd name="connsiteY8" fmla="*/ 0 h 1027534"/>
              <a:gd name="connsiteX9" fmla="*/ 4786546 w 8963025"/>
              <a:gd name="connsiteY9" fmla="*/ 0 h 1027534"/>
              <a:gd name="connsiteX10" fmla="*/ 5622072 w 8963025"/>
              <a:gd name="connsiteY10" fmla="*/ 0 h 1027534"/>
              <a:gd name="connsiteX11" fmla="*/ 6371393 w 8963025"/>
              <a:gd name="connsiteY11" fmla="*/ 0 h 1027534"/>
              <a:gd name="connsiteX12" fmla="*/ 6948304 w 8963025"/>
              <a:gd name="connsiteY12" fmla="*/ 0 h 1027534"/>
              <a:gd name="connsiteX13" fmla="*/ 7697625 w 8963025"/>
              <a:gd name="connsiteY13" fmla="*/ 0 h 1027534"/>
              <a:gd name="connsiteX14" fmla="*/ 8188331 w 8963025"/>
              <a:gd name="connsiteY14" fmla="*/ 0 h 1027534"/>
              <a:gd name="connsiteX15" fmla="*/ 8791766 w 8963025"/>
              <a:gd name="connsiteY15" fmla="*/ 0 h 1027534"/>
              <a:gd name="connsiteX16" fmla="*/ 8963025 w 8963025"/>
              <a:gd name="connsiteY16" fmla="*/ 171259 h 1027534"/>
              <a:gd name="connsiteX17" fmla="*/ 8963025 w 8963025"/>
              <a:gd name="connsiteY17" fmla="*/ 856275 h 1027534"/>
              <a:gd name="connsiteX18" fmla="*/ 8791766 w 8963025"/>
              <a:gd name="connsiteY18" fmla="*/ 1027534 h 1027534"/>
              <a:gd name="connsiteX19" fmla="*/ 8128650 w 8963025"/>
              <a:gd name="connsiteY19" fmla="*/ 1027534 h 1027534"/>
              <a:gd name="connsiteX20" fmla="*/ 7465534 w 8963025"/>
              <a:gd name="connsiteY20" fmla="*/ 1027534 h 1027534"/>
              <a:gd name="connsiteX21" fmla="*/ 6716213 w 8963025"/>
              <a:gd name="connsiteY21" fmla="*/ 1027534 h 1027534"/>
              <a:gd name="connsiteX22" fmla="*/ 5880687 w 8963025"/>
              <a:gd name="connsiteY22" fmla="*/ 1027534 h 1027534"/>
              <a:gd name="connsiteX23" fmla="*/ 5131366 w 8963025"/>
              <a:gd name="connsiteY23" fmla="*/ 1027534 h 1027534"/>
              <a:gd name="connsiteX24" fmla="*/ 4295840 w 8963025"/>
              <a:gd name="connsiteY24" fmla="*/ 1027534 h 1027534"/>
              <a:gd name="connsiteX25" fmla="*/ 3546519 w 8963025"/>
              <a:gd name="connsiteY25" fmla="*/ 1027534 h 1027534"/>
              <a:gd name="connsiteX26" fmla="*/ 3055813 w 8963025"/>
              <a:gd name="connsiteY26" fmla="*/ 1027534 h 1027534"/>
              <a:gd name="connsiteX27" fmla="*/ 2306492 w 8963025"/>
              <a:gd name="connsiteY27" fmla="*/ 1027534 h 1027534"/>
              <a:gd name="connsiteX28" fmla="*/ 1729581 w 8963025"/>
              <a:gd name="connsiteY28" fmla="*/ 1027534 h 1027534"/>
              <a:gd name="connsiteX29" fmla="*/ 1238876 w 8963025"/>
              <a:gd name="connsiteY29" fmla="*/ 1027534 h 1027534"/>
              <a:gd name="connsiteX30" fmla="*/ 834375 w 8963025"/>
              <a:gd name="connsiteY30" fmla="*/ 1027534 h 1027534"/>
              <a:gd name="connsiteX31" fmla="*/ 171259 w 8963025"/>
              <a:gd name="connsiteY31" fmla="*/ 1027534 h 1027534"/>
              <a:gd name="connsiteX32" fmla="*/ 0 w 8963025"/>
              <a:gd name="connsiteY32" fmla="*/ 856275 h 1027534"/>
              <a:gd name="connsiteX33" fmla="*/ 0 w 8963025"/>
              <a:gd name="connsiteY33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63025" h="1027534" fill="none" extrusionOk="0">
                <a:moveTo>
                  <a:pt x="0" y="171259"/>
                </a:moveTo>
                <a:cubicBezTo>
                  <a:pt x="703" y="73607"/>
                  <a:pt x="72190" y="-145"/>
                  <a:pt x="171259" y="0"/>
                </a:cubicBezTo>
                <a:cubicBezTo>
                  <a:pt x="384043" y="1522"/>
                  <a:pt x="481025" y="20888"/>
                  <a:pt x="661965" y="0"/>
                </a:cubicBezTo>
                <a:cubicBezTo>
                  <a:pt x="842905" y="-20888"/>
                  <a:pt x="974343" y="9881"/>
                  <a:pt x="1066465" y="0"/>
                </a:cubicBezTo>
                <a:cubicBezTo>
                  <a:pt x="1158587" y="-9881"/>
                  <a:pt x="1456157" y="14023"/>
                  <a:pt x="1557171" y="0"/>
                </a:cubicBezTo>
                <a:cubicBezTo>
                  <a:pt x="1658185" y="-14023"/>
                  <a:pt x="1847998" y="27873"/>
                  <a:pt x="2134082" y="0"/>
                </a:cubicBezTo>
                <a:cubicBezTo>
                  <a:pt x="2420166" y="-27873"/>
                  <a:pt x="2587561" y="-27361"/>
                  <a:pt x="2797198" y="0"/>
                </a:cubicBezTo>
                <a:cubicBezTo>
                  <a:pt x="3006835" y="27361"/>
                  <a:pt x="3100523" y="24036"/>
                  <a:pt x="3287904" y="0"/>
                </a:cubicBezTo>
                <a:cubicBezTo>
                  <a:pt x="3475285" y="-24036"/>
                  <a:pt x="3738772" y="41424"/>
                  <a:pt x="4123430" y="0"/>
                </a:cubicBezTo>
                <a:cubicBezTo>
                  <a:pt x="4508088" y="-41424"/>
                  <a:pt x="4621817" y="-15069"/>
                  <a:pt x="4786546" y="0"/>
                </a:cubicBezTo>
                <a:cubicBezTo>
                  <a:pt x="4951275" y="15069"/>
                  <a:pt x="5400542" y="-23301"/>
                  <a:pt x="5622072" y="0"/>
                </a:cubicBezTo>
                <a:cubicBezTo>
                  <a:pt x="5843602" y="23301"/>
                  <a:pt x="6181020" y="4885"/>
                  <a:pt x="6371393" y="0"/>
                </a:cubicBezTo>
                <a:cubicBezTo>
                  <a:pt x="6561766" y="-4885"/>
                  <a:pt x="6778320" y="-18030"/>
                  <a:pt x="6948304" y="0"/>
                </a:cubicBezTo>
                <a:cubicBezTo>
                  <a:pt x="7118288" y="18030"/>
                  <a:pt x="7379030" y="3744"/>
                  <a:pt x="7697625" y="0"/>
                </a:cubicBezTo>
                <a:cubicBezTo>
                  <a:pt x="8016220" y="-3744"/>
                  <a:pt x="7997118" y="-23163"/>
                  <a:pt x="8188331" y="0"/>
                </a:cubicBezTo>
                <a:cubicBezTo>
                  <a:pt x="8379544" y="23163"/>
                  <a:pt x="8574663" y="10048"/>
                  <a:pt x="8791766" y="0"/>
                </a:cubicBezTo>
                <a:cubicBezTo>
                  <a:pt x="8904313" y="6162"/>
                  <a:pt x="8958474" y="67644"/>
                  <a:pt x="8963025" y="171259"/>
                </a:cubicBezTo>
                <a:cubicBezTo>
                  <a:pt x="8974725" y="466933"/>
                  <a:pt x="8990416" y="514064"/>
                  <a:pt x="8963025" y="856275"/>
                </a:cubicBezTo>
                <a:cubicBezTo>
                  <a:pt x="8968748" y="928706"/>
                  <a:pt x="8892250" y="1005373"/>
                  <a:pt x="8791766" y="1027534"/>
                </a:cubicBezTo>
                <a:cubicBezTo>
                  <a:pt x="8561317" y="1018512"/>
                  <a:pt x="8382347" y="1033900"/>
                  <a:pt x="8128650" y="1027534"/>
                </a:cubicBezTo>
                <a:cubicBezTo>
                  <a:pt x="7874953" y="1021168"/>
                  <a:pt x="7680012" y="995503"/>
                  <a:pt x="7465534" y="1027534"/>
                </a:cubicBezTo>
                <a:cubicBezTo>
                  <a:pt x="7251056" y="1059565"/>
                  <a:pt x="7086031" y="1061809"/>
                  <a:pt x="6716213" y="1027534"/>
                </a:cubicBezTo>
                <a:cubicBezTo>
                  <a:pt x="6346395" y="993259"/>
                  <a:pt x="6244446" y="1030880"/>
                  <a:pt x="5880687" y="1027534"/>
                </a:cubicBezTo>
                <a:cubicBezTo>
                  <a:pt x="5516928" y="1024188"/>
                  <a:pt x="5370755" y="1043365"/>
                  <a:pt x="5131366" y="1027534"/>
                </a:cubicBezTo>
                <a:cubicBezTo>
                  <a:pt x="4891977" y="1011703"/>
                  <a:pt x="4624015" y="1003690"/>
                  <a:pt x="4295840" y="1027534"/>
                </a:cubicBezTo>
                <a:cubicBezTo>
                  <a:pt x="3967665" y="1051378"/>
                  <a:pt x="3861091" y="1057077"/>
                  <a:pt x="3546519" y="1027534"/>
                </a:cubicBezTo>
                <a:cubicBezTo>
                  <a:pt x="3231947" y="997991"/>
                  <a:pt x="3169518" y="1010998"/>
                  <a:pt x="3055813" y="1027534"/>
                </a:cubicBezTo>
                <a:cubicBezTo>
                  <a:pt x="2942108" y="1044070"/>
                  <a:pt x="2589414" y="1053078"/>
                  <a:pt x="2306492" y="1027534"/>
                </a:cubicBezTo>
                <a:cubicBezTo>
                  <a:pt x="2023570" y="1001990"/>
                  <a:pt x="1945737" y="1043493"/>
                  <a:pt x="1729581" y="1027534"/>
                </a:cubicBezTo>
                <a:cubicBezTo>
                  <a:pt x="1513425" y="1011575"/>
                  <a:pt x="1356772" y="1014043"/>
                  <a:pt x="1238876" y="1027534"/>
                </a:cubicBezTo>
                <a:cubicBezTo>
                  <a:pt x="1120980" y="1041025"/>
                  <a:pt x="919002" y="1013558"/>
                  <a:pt x="834375" y="1027534"/>
                </a:cubicBezTo>
                <a:cubicBezTo>
                  <a:pt x="749748" y="1041510"/>
                  <a:pt x="316696" y="1055865"/>
                  <a:pt x="171259" y="1027534"/>
                </a:cubicBezTo>
                <a:cubicBezTo>
                  <a:pt x="67170" y="1025525"/>
                  <a:pt x="2658" y="951391"/>
                  <a:pt x="0" y="856275"/>
                </a:cubicBezTo>
                <a:cubicBezTo>
                  <a:pt x="-4327" y="615792"/>
                  <a:pt x="-12594" y="426027"/>
                  <a:pt x="0" y="171259"/>
                </a:cubicBezTo>
                <a:close/>
              </a:path>
              <a:path w="8963025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64947" y="5213"/>
                  <a:pt x="766603" y="36509"/>
                  <a:pt x="1006785" y="0"/>
                </a:cubicBezTo>
                <a:cubicBezTo>
                  <a:pt x="1246967" y="-36509"/>
                  <a:pt x="1403267" y="-17056"/>
                  <a:pt x="1583696" y="0"/>
                </a:cubicBezTo>
                <a:cubicBezTo>
                  <a:pt x="1764125" y="17056"/>
                  <a:pt x="1919540" y="21210"/>
                  <a:pt x="2074402" y="0"/>
                </a:cubicBezTo>
                <a:cubicBezTo>
                  <a:pt x="2229264" y="-21210"/>
                  <a:pt x="2530686" y="26650"/>
                  <a:pt x="2823723" y="0"/>
                </a:cubicBezTo>
                <a:cubicBezTo>
                  <a:pt x="3116760" y="-26650"/>
                  <a:pt x="3115585" y="-9145"/>
                  <a:pt x="3400634" y="0"/>
                </a:cubicBezTo>
                <a:cubicBezTo>
                  <a:pt x="3685683" y="9145"/>
                  <a:pt x="3965218" y="29387"/>
                  <a:pt x="4236160" y="0"/>
                </a:cubicBezTo>
                <a:cubicBezTo>
                  <a:pt x="4507102" y="-29387"/>
                  <a:pt x="4514981" y="14884"/>
                  <a:pt x="4726865" y="0"/>
                </a:cubicBezTo>
                <a:cubicBezTo>
                  <a:pt x="4938749" y="-14884"/>
                  <a:pt x="5299342" y="-17691"/>
                  <a:pt x="5562391" y="0"/>
                </a:cubicBezTo>
                <a:cubicBezTo>
                  <a:pt x="5825440" y="17691"/>
                  <a:pt x="5804555" y="-18895"/>
                  <a:pt x="5966892" y="0"/>
                </a:cubicBezTo>
                <a:cubicBezTo>
                  <a:pt x="6129229" y="18895"/>
                  <a:pt x="6329593" y="-4156"/>
                  <a:pt x="6630008" y="0"/>
                </a:cubicBezTo>
                <a:cubicBezTo>
                  <a:pt x="6930423" y="4156"/>
                  <a:pt x="7057399" y="-6069"/>
                  <a:pt x="7293124" y="0"/>
                </a:cubicBezTo>
                <a:cubicBezTo>
                  <a:pt x="7528849" y="6069"/>
                  <a:pt x="7644048" y="26493"/>
                  <a:pt x="7870035" y="0"/>
                </a:cubicBezTo>
                <a:cubicBezTo>
                  <a:pt x="8096022" y="-26493"/>
                  <a:pt x="8416854" y="-34531"/>
                  <a:pt x="8791766" y="0"/>
                </a:cubicBezTo>
                <a:cubicBezTo>
                  <a:pt x="8899244" y="-16006"/>
                  <a:pt x="8957401" y="74501"/>
                  <a:pt x="8963025" y="171259"/>
                </a:cubicBezTo>
                <a:cubicBezTo>
                  <a:pt x="8952360" y="423052"/>
                  <a:pt x="8943449" y="655365"/>
                  <a:pt x="8963025" y="856275"/>
                </a:cubicBezTo>
                <a:cubicBezTo>
                  <a:pt x="8959377" y="943423"/>
                  <a:pt x="8887005" y="1018671"/>
                  <a:pt x="8791766" y="1027534"/>
                </a:cubicBezTo>
                <a:cubicBezTo>
                  <a:pt x="8542021" y="1016509"/>
                  <a:pt x="8311923" y="1060210"/>
                  <a:pt x="8042445" y="1027534"/>
                </a:cubicBezTo>
                <a:cubicBezTo>
                  <a:pt x="7772967" y="994858"/>
                  <a:pt x="7746153" y="1003318"/>
                  <a:pt x="7551739" y="1027534"/>
                </a:cubicBezTo>
                <a:cubicBezTo>
                  <a:pt x="7357325" y="1051750"/>
                  <a:pt x="7076095" y="1068697"/>
                  <a:pt x="6716213" y="1027534"/>
                </a:cubicBezTo>
                <a:cubicBezTo>
                  <a:pt x="6356331" y="986371"/>
                  <a:pt x="6345770" y="996234"/>
                  <a:pt x="6053097" y="1027534"/>
                </a:cubicBezTo>
                <a:cubicBezTo>
                  <a:pt x="5760424" y="1058834"/>
                  <a:pt x="5702781" y="1010367"/>
                  <a:pt x="5562391" y="1027534"/>
                </a:cubicBezTo>
                <a:cubicBezTo>
                  <a:pt x="5422001" y="1044701"/>
                  <a:pt x="5150336" y="1057473"/>
                  <a:pt x="4899276" y="1027534"/>
                </a:cubicBezTo>
                <a:cubicBezTo>
                  <a:pt x="4648217" y="997595"/>
                  <a:pt x="4590751" y="1008545"/>
                  <a:pt x="4494775" y="1027534"/>
                </a:cubicBezTo>
                <a:cubicBezTo>
                  <a:pt x="4398799" y="1046523"/>
                  <a:pt x="4204215" y="1026376"/>
                  <a:pt x="4090274" y="1027534"/>
                </a:cubicBezTo>
                <a:cubicBezTo>
                  <a:pt x="3976333" y="1028692"/>
                  <a:pt x="3648559" y="1022436"/>
                  <a:pt x="3427158" y="1027534"/>
                </a:cubicBezTo>
                <a:cubicBezTo>
                  <a:pt x="3205757" y="1032632"/>
                  <a:pt x="3104350" y="1042646"/>
                  <a:pt x="2936452" y="1027534"/>
                </a:cubicBezTo>
                <a:cubicBezTo>
                  <a:pt x="2768554" y="1012422"/>
                  <a:pt x="2430394" y="1009866"/>
                  <a:pt x="2187131" y="1027534"/>
                </a:cubicBezTo>
                <a:cubicBezTo>
                  <a:pt x="1943868" y="1045202"/>
                  <a:pt x="1802848" y="1010861"/>
                  <a:pt x="1696426" y="1027534"/>
                </a:cubicBezTo>
                <a:cubicBezTo>
                  <a:pt x="1590005" y="1044207"/>
                  <a:pt x="1274773" y="1059468"/>
                  <a:pt x="947105" y="1027534"/>
                </a:cubicBezTo>
                <a:cubicBezTo>
                  <a:pt x="619437" y="995600"/>
                  <a:pt x="524363" y="1039994"/>
                  <a:pt x="171259" y="1027534"/>
                </a:cubicBezTo>
                <a:cubicBezTo>
                  <a:pt x="87321" y="1009051"/>
                  <a:pt x="-7427" y="948012"/>
                  <a:pt x="0" y="856275"/>
                </a:cubicBezTo>
                <a:cubicBezTo>
                  <a:pt x="32007" y="619687"/>
                  <a:pt x="31745" y="468106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They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smell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different, 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also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, 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tissues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smell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different. </a:t>
            </a:r>
          </a:p>
          <a:p>
            <a:pPr algn="ctr"/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0E7224-3F06-89A8-6A3E-C067BF24DBE2}"/>
                  </a:ext>
                </a:extLst>
              </p14:cNvPr>
              <p14:cNvContentPartPr/>
              <p14:nvPr/>
            </p14:nvContentPartPr>
            <p14:xfrm>
              <a:off x="2987340" y="2282406"/>
              <a:ext cx="1251353" cy="992453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0E7224-3F06-89A8-6A3E-C067BF24DB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3340" y="2174374"/>
                <a:ext cx="1358992" cy="120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0F9A51-8BB7-1F73-7FAD-686A64BAAD89}"/>
                  </a:ext>
                </a:extLst>
              </p14:cNvPr>
              <p14:cNvContentPartPr/>
              <p14:nvPr/>
            </p14:nvContentPartPr>
            <p14:xfrm>
              <a:off x="3788137" y="2191629"/>
              <a:ext cx="1716923" cy="1425091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0F9A51-8BB7-1F73-7FAD-686A64BAAD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134" y="2083586"/>
                <a:ext cx="1824568" cy="1640817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E48EF7F-6485-3201-4F14-447B6D5E3DDC}"/>
              </a:ext>
            </a:extLst>
          </p:cNvPr>
          <p:cNvGrpSpPr/>
          <p:nvPr/>
        </p:nvGrpSpPr>
        <p:grpSpPr>
          <a:xfrm>
            <a:off x="2958858" y="2191629"/>
            <a:ext cx="2837615" cy="1393383"/>
            <a:chOff x="4805956" y="2285544"/>
            <a:chExt cx="1747800" cy="858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6DB57F-2D81-D986-41B2-1ED2C759A6D1}"/>
                    </a:ext>
                  </a:extLst>
                </p14:cNvPr>
                <p14:cNvContentPartPr/>
                <p14:nvPr/>
              </p14:nvContentPartPr>
              <p14:xfrm>
                <a:off x="4805956" y="2313624"/>
                <a:ext cx="615240" cy="582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6DB57F-2D81-D986-41B2-1ED2C759A6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5088" y="2302759"/>
                  <a:ext cx="637197" cy="604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43363B-2727-CAE6-535A-F548307C746D}"/>
                    </a:ext>
                  </a:extLst>
                </p14:cNvPr>
                <p14:cNvContentPartPr/>
                <p14:nvPr/>
              </p14:nvContentPartPr>
              <p14:xfrm>
                <a:off x="5448916" y="2285544"/>
                <a:ext cx="1104840" cy="858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43363B-2727-CAE6-535A-F548307C74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7828" y="2274675"/>
                  <a:ext cx="1126795" cy="88020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0B5B76-EAE0-4493-538C-182B35FB2C7C}"/>
              </a:ext>
            </a:extLst>
          </p:cNvPr>
          <p:cNvSpPr/>
          <p:nvPr/>
        </p:nvSpPr>
        <p:spPr>
          <a:xfrm>
            <a:off x="1390552" y="669363"/>
            <a:ext cx="8963025" cy="1027534"/>
          </a:xfrm>
          <a:custGeom>
            <a:avLst/>
            <a:gdLst>
              <a:gd name="connsiteX0" fmla="*/ 0 w 8963025"/>
              <a:gd name="connsiteY0" fmla="*/ 171259 h 1027534"/>
              <a:gd name="connsiteX1" fmla="*/ 171259 w 8963025"/>
              <a:gd name="connsiteY1" fmla="*/ 0 h 1027534"/>
              <a:gd name="connsiteX2" fmla="*/ 661965 w 8963025"/>
              <a:gd name="connsiteY2" fmla="*/ 0 h 1027534"/>
              <a:gd name="connsiteX3" fmla="*/ 1066465 w 8963025"/>
              <a:gd name="connsiteY3" fmla="*/ 0 h 1027534"/>
              <a:gd name="connsiteX4" fmla="*/ 1557171 w 8963025"/>
              <a:gd name="connsiteY4" fmla="*/ 0 h 1027534"/>
              <a:gd name="connsiteX5" fmla="*/ 2134082 w 8963025"/>
              <a:gd name="connsiteY5" fmla="*/ 0 h 1027534"/>
              <a:gd name="connsiteX6" fmla="*/ 2797198 w 8963025"/>
              <a:gd name="connsiteY6" fmla="*/ 0 h 1027534"/>
              <a:gd name="connsiteX7" fmla="*/ 3287904 w 8963025"/>
              <a:gd name="connsiteY7" fmla="*/ 0 h 1027534"/>
              <a:gd name="connsiteX8" fmla="*/ 4123430 w 8963025"/>
              <a:gd name="connsiteY8" fmla="*/ 0 h 1027534"/>
              <a:gd name="connsiteX9" fmla="*/ 4786546 w 8963025"/>
              <a:gd name="connsiteY9" fmla="*/ 0 h 1027534"/>
              <a:gd name="connsiteX10" fmla="*/ 5622072 w 8963025"/>
              <a:gd name="connsiteY10" fmla="*/ 0 h 1027534"/>
              <a:gd name="connsiteX11" fmla="*/ 6371393 w 8963025"/>
              <a:gd name="connsiteY11" fmla="*/ 0 h 1027534"/>
              <a:gd name="connsiteX12" fmla="*/ 6948304 w 8963025"/>
              <a:gd name="connsiteY12" fmla="*/ 0 h 1027534"/>
              <a:gd name="connsiteX13" fmla="*/ 7697625 w 8963025"/>
              <a:gd name="connsiteY13" fmla="*/ 0 h 1027534"/>
              <a:gd name="connsiteX14" fmla="*/ 8188331 w 8963025"/>
              <a:gd name="connsiteY14" fmla="*/ 0 h 1027534"/>
              <a:gd name="connsiteX15" fmla="*/ 8791766 w 8963025"/>
              <a:gd name="connsiteY15" fmla="*/ 0 h 1027534"/>
              <a:gd name="connsiteX16" fmla="*/ 8963025 w 8963025"/>
              <a:gd name="connsiteY16" fmla="*/ 171259 h 1027534"/>
              <a:gd name="connsiteX17" fmla="*/ 8963025 w 8963025"/>
              <a:gd name="connsiteY17" fmla="*/ 856275 h 1027534"/>
              <a:gd name="connsiteX18" fmla="*/ 8791766 w 8963025"/>
              <a:gd name="connsiteY18" fmla="*/ 1027534 h 1027534"/>
              <a:gd name="connsiteX19" fmla="*/ 8128650 w 8963025"/>
              <a:gd name="connsiteY19" fmla="*/ 1027534 h 1027534"/>
              <a:gd name="connsiteX20" fmla="*/ 7465534 w 8963025"/>
              <a:gd name="connsiteY20" fmla="*/ 1027534 h 1027534"/>
              <a:gd name="connsiteX21" fmla="*/ 6716213 w 8963025"/>
              <a:gd name="connsiteY21" fmla="*/ 1027534 h 1027534"/>
              <a:gd name="connsiteX22" fmla="*/ 5880687 w 8963025"/>
              <a:gd name="connsiteY22" fmla="*/ 1027534 h 1027534"/>
              <a:gd name="connsiteX23" fmla="*/ 5131366 w 8963025"/>
              <a:gd name="connsiteY23" fmla="*/ 1027534 h 1027534"/>
              <a:gd name="connsiteX24" fmla="*/ 4295840 w 8963025"/>
              <a:gd name="connsiteY24" fmla="*/ 1027534 h 1027534"/>
              <a:gd name="connsiteX25" fmla="*/ 3546519 w 8963025"/>
              <a:gd name="connsiteY25" fmla="*/ 1027534 h 1027534"/>
              <a:gd name="connsiteX26" fmla="*/ 3055813 w 8963025"/>
              <a:gd name="connsiteY26" fmla="*/ 1027534 h 1027534"/>
              <a:gd name="connsiteX27" fmla="*/ 2306492 w 8963025"/>
              <a:gd name="connsiteY27" fmla="*/ 1027534 h 1027534"/>
              <a:gd name="connsiteX28" fmla="*/ 1729581 w 8963025"/>
              <a:gd name="connsiteY28" fmla="*/ 1027534 h 1027534"/>
              <a:gd name="connsiteX29" fmla="*/ 1238876 w 8963025"/>
              <a:gd name="connsiteY29" fmla="*/ 1027534 h 1027534"/>
              <a:gd name="connsiteX30" fmla="*/ 834375 w 8963025"/>
              <a:gd name="connsiteY30" fmla="*/ 1027534 h 1027534"/>
              <a:gd name="connsiteX31" fmla="*/ 171259 w 8963025"/>
              <a:gd name="connsiteY31" fmla="*/ 1027534 h 1027534"/>
              <a:gd name="connsiteX32" fmla="*/ 0 w 8963025"/>
              <a:gd name="connsiteY32" fmla="*/ 856275 h 1027534"/>
              <a:gd name="connsiteX33" fmla="*/ 0 w 8963025"/>
              <a:gd name="connsiteY33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63025" h="1027534" fill="none" extrusionOk="0">
                <a:moveTo>
                  <a:pt x="0" y="171259"/>
                </a:moveTo>
                <a:cubicBezTo>
                  <a:pt x="703" y="73607"/>
                  <a:pt x="72190" y="-145"/>
                  <a:pt x="171259" y="0"/>
                </a:cubicBezTo>
                <a:cubicBezTo>
                  <a:pt x="384043" y="1522"/>
                  <a:pt x="481025" y="20888"/>
                  <a:pt x="661965" y="0"/>
                </a:cubicBezTo>
                <a:cubicBezTo>
                  <a:pt x="842905" y="-20888"/>
                  <a:pt x="974343" y="9881"/>
                  <a:pt x="1066465" y="0"/>
                </a:cubicBezTo>
                <a:cubicBezTo>
                  <a:pt x="1158587" y="-9881"/>
                  <a:pt x="1456157" y="14023"/>
                  <a:pt x="1557171" y="0"/>
                </a:cubicBezTo>
                <a:cubicBezTo>
                  <a:pt x="1658185" y="-14023"/>
                  <a:pt x="1847998" y="27873"/>
                  <a:pt x="2134082" y="0"/>
                </a:cubicBezTo>
                <a:cubicBezTo>
                  <a:pt x="2420166" y="-27873"/>
                  <a:pt x="2587561" y="-27361"/>
                  <a:pt x="2797198" y="0"/>
                </a:cubicBezTo>
                <a:cubicBezTo>
                  <a:pt x="3006835" y="27361"/>
                  <a:pt x="3100523" y="24036"/>
                  <a:pt x="3287904" y="0"/>
                </a:cubicBezTo>
                <a:cubicBezTo>
                  <a:pt x="3475285" y="-24036"/>
                  <a:pt x="3738772" y="41424"/>
                  <a:pt x="4123430" y="0"/>
                </a:cubicBezTo>
                <a:cubicBezTo>
                  <a:pt x="4508088" y="-41424"/>
                  <a:pt x="4621817" y="-15069"/>
                  <a:pt x="4786546" y="0"/>
                </a:cubicBezTo>
                <a:cubicBezTo>
                  <a:pt x="4951275" y="15069"/>
                  <a:pt x="5400542" y="-23301"/>
                  <a:pt x="5622072" y="0"/>
                </a:cubicBezTo>
                <a:cubicBezTo>
                  <a:pt x="5843602" y="23301"/>
                  <a:pt x="6181020" y="4885"/>
                  <a:pt x="6371393" y="0"/>
                </a:cubicBezTo>
                <a:cubicBezTo>
                  <a:pt x="6561766" y="-4885"/>
                  <a:pt x="6778320" y="-18030"/>
                  <a:pt x="6948304" y="0"/>
                </a:cubicBezTo>
                <a:cubicBezTo>
                  <a:pt x="7118288" y="18030"/>
                  <a:pt x="7379030" y="3744"/>
                  <a:pt x="7697625" y="0"/>
                </a:cubicBezTo>
                <a:cubicBezTo>
                  <a:pt x="8016220" y="-3744"/>
                  <a:pt x="7997118" y="-23163"/>
                  <a:pt x="8188331" y="0"/>
                </a:cubicBezTo>
                <a:cubicBezTo>
                  <a:pt x="8379544" y="23163"/>
                  <a:pt x="8574663" y="10048"/>
                  <a:pt x="8791766" y="0"/>
                </a:cubicBezTo>
                <a:cubicBezTo>
                  <a:pt x="8904313" y="6162"/>
                  <a:pt x="8958474" y="67644"/>
                  <a:pt x="8963025" y="171259"/>
                </a:cubicBezTo>
                <a:cubicBezTo>
                  <a:pt x="8974725" y="466933"/>
                  <a:pt x="8990416" y="514064"/>
                  <a:pt x="8963025" y="856275"/>
                </a:cubicBezTo>
                <a:cubicBezTo>
                  <a:pt x="8968748" y="928706"/>
                  <a:pt x="8892250" y="1005373"/>
                  <a:pt x="8791766" y="1027534"/>
                </a:cubicBezTo>
                <a:cubicBezTo>
                  <a:pt x="8561317" y="1018512"/>
                  <a:pt x="8382347" y="1033900"/>
                  <a:pt x="8128650" y="1027534"/>
                </a:cubicBezTo>
                <a:cubicBezTo>
                  <a:pt x="7874953" y="1021168"/>
                  <a:pt x="7680012" y="995503"/>
                  <a:pt x="7465534" y="1027534"/>
                </a:cubicBezTo>
                <a:cubicBezTo>
                  <a:pt x="7251056" y="1059565"/>
                  <a:pt x="7086031" y="1061809"/>
                  <a:pt x="6716213" y="1027534"/>
                </a:cubicBezTo>
                <a:cubicBezTo>
                  <a:pt x="6346395" y="993259"/>
                  <a:pt x="6244446" y="1030880"/>
                  <a:pt x="5880687" y="1027534"/>
                </a:cubicBezTo>
                <a:cubicBezTo>
                  <a:pt x="5516928" y="1024188"/>
                  <a:pt x="5370755" y="1043365"/>
                  <a:pt x="5131366" y="1027534"/>
                </a:cubicBezTo>
                <a:cubicBezTo>
                  <a:pt x="4891977" y="1011703"/>
                  <a:pt x="4624015" y="1003690"/>
                  <a:pt x="4295840" y="1027534"/>
                </a:cubicBezTo>
                <a:cubicBezTo>
                  <a:pt x="3967665" y="1051378"/>
                  <a:pt x="3861091" y="1057077"/>
                  <a:pt x="3546519" y="1027534"/>
                </a:cubicBezTo>
                <a:cubicBezTo>
                  <a:pt x="3231947" y="997991"/>
                  <a:pt x="3169518" y="1010998"/>
                  <a:pt x="3055813" y="1027534"/>
                </a:cubicBezTo>
                <a:cubicBezTo>
                  <a:pt x="2942108" y="1044070"/>
                  <a:pt x="2589414" y="1053078"/>
                  <a:pt x="2306492" y="1027534"/>
                </a:cubicBezTo>
                <a:cubicBezTo>
                  <a:pt x="2023570" y="1001990"/>
                  <a:pt x="1945737" y="1043493"/>
                  <a:pt x="1729581" y="1027534"/>
                </a:cubicBezTo>
                <a:cubicBezTo>
                  <a:pt x="1513425" y="1011575"/>
                  <a:pt x="1356772" y="1014043"/>
                  <a:pt x="1238876" y="1027534"/>
                </a:cubicBezTo>
                <a:cubicBezTo>
                  <a:pt x="1120980" y="1041025"/>
                  <a:pt x="919002" y="1013558"/>
                  <a:pt x="834375" y="1027534"/>
                </a:cubicBezTo>
                <a:cubicBezTo>
                  <a:pt x="749748" y="1041510"/>
                  <a:pt x="316696" y="1055865"/>
                  <a:pt x="171259" y="1027534"/>
                </a:cubicBezTo>
                <a:cubicBezTo>
                  <a:pt x="67170" y="1025525"/>
                  <a:pt x="2658" y="951391"/>
                  <a:pt x="0" y="856275"/>
                </a:cubicBezTo>
                <a:cubicBezTo>
                  <a:pt x="-4327" y="615792"/>
                  <a:pt x="-12594" y="426027"/>
                  <a:pt x="0" y="171259"/>
                </a:cubicBezTo>
                <a:close/>
              </a:path>
              <a:path w="8963025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64947" y="5213"/>
                  <a:pt x="766603" y="36509"/>
                  <a:pt x="1006785" y="0"/>
                </a:cubicBezTo>
                <a:cubicBezTo>
                  <a:pt x="1246967" y="-36509"/>
                  <a:pt x="1403267" y="-17056"/>
                  <a:pt x="1583696" y="0"/>
                </a:cubicBezTo>
                <a:cubicBezTo>
                  <a:pt x="1764125" y="17056"/>
                  <a:pt x="1919540" y="21210"/>
                  <a:pt x="2074402" y="0"/>
                </a:cubicBezTo>
                <a:cubicBezTo>
                  <a:pt x="2229264" y="-21210"/>
                  <a:pt x="2530686" y="26650"/>
                  <a:pt x="2823723" y="0"/>
                </a:cubicBezTo>
                <a:cubicBezTo>
                  <a:pt x="3116760" y="-26650"/>
                  <a:pt x="3115585" y="-9145"/>
                  <a:pt x="3400634" y="0"/>
                </a:cubicBezTo>
                <a:cubicBezTo>
                  <a:pt x="3685683" y="9145"/>
                  <a:pt x="3965218" y="29387"/>
                  <a:pt x="4236160" y="0"/>
                </a:cubicBezTo>
                <a:cubicBezTo>
                  <a:pt x="4507102" y="-29387"/>
                  <a:pt x="4514981" y="14884"/>
                  <a:pt x="4726865" y="0"/>
                </a:cubicBezTo>
                <a:cubicBezTo>
                  <a:pt x="4938749" y="-14884"/>
                  <a:pt x="5299342" y="-17691"/>
                  <a:pt x="5562391" y="0"/>
                </a:cubicBezTo>
                <a:cubicBezTo>
                  <a:pt x="5825440" y="17691"/>
                  <a:pt x="5804555" y="-18895"/>
                  <a:pt x="5966892" y="0"/>
                </a:cubicBezTo>
                <a:cubicBezTo>
                  <a:pt x="6129229" y="18895"/>
                  <a:pt x="6329593" y="-4156"/>
                  <a:pt x="6630008" y="0"/>
                </a:cubicBezTo>
                <a:cubicBezTo>
                  <a:pt x="6930423" y="4156"/>
                  <a:pt x="7057399" y="-6069"/>
                  <a:pt x="7293124" y="0"/>
                </a:cubicBezTo>
                <a:cubicBezTo>
                  <a:pt x="7528849" y="6069"/>
                  <a:pt x="7644048" y="26493"/>
                  <a:pt x="7870035" y="0"/>
                </a:cubicBezTo>
                <a:cubicBezTo>
                  <a:pt x="8096022" y="-26493"/>
                  <a:pt x="8416854" y="-34531"/>
                  <a:pt x="8791766" y="0"/>
                </a:cubicBezTo>
                <a:cubicBezTo>
                  <a:pt x="8899244" y="-16006"/>
                  <a:pt x="8957401" y="74501"/>
                  <a:pt x="8963025" y="171259"/>
                </a:cubicBezTo>
                <a:cubicBezTo>
                  <a:pt x="8952360" y="423052"/>
                  <a:pt x="8943449" y="655365"/>
                  <a:pt x="8963025" y="856275"/>
                </a:cubicBezTo>
                <a:cubicBezTo>
                  <a:pt x="8959377" y="943423"/>
                  <a:pt x="8887005" y="1018671"/>
                  <a:pt x="8791766" y="1027534"/>
                </a:cubicBezTo>
                <a:cubicBezTo>
                  <a:pt x="8542021" y="1016509"/>
                  <a:pt x="8311923" y="1060210"/>
                  <a:pt x="8042445" y="1027534"/>
                </a:cubicBezTo>
                <a:cubicBezTo>
                  <a:pt x="7772967" y="994858"/>
                  <a:pt x="7746153" y="1003318"/>
                  <a:pt x="7551739" y="1027534"/>
                </a:cubicBezTo>
                <a:cubicBezTo>
                  <a:pt x="7357325" y="1051750"/>
                  <a:pt x="7076095" y="1068697"/>
                  <a:pt x="6716213" y="1027534"/>
                </a:cubicBezTo>
                <a:cubicBezTo>
                  <a:pt x="6356331" y="986371"/>
                  <a:pt x="6345770" y="996234"/>
                  <a:pt x="6053097" y="1027534"/>
                </a:cubicBezTo>
                <a:cubicBezTo>
                  <a:pt x="5760424" y="1058834"/>
                  <a:pt x="5702781" y="1010367"/>
                  <a:pt x="5562391" y="1027534"/>
                </a:cubicBezTo>
                <a:cubicBezTo>
                  <a:pt x="5422001" y="1044701"/>
                  <a:pt x="5150336" y="1057473"/>
                  <a:pt x="4899276" y="1027534"/>
                </a:cubicBezTo>
                <a:cubicBezTo>
                  <a:pt x="4648217" y="997595"/>
                  <a:pt x="4590751" y="1008545"/>
                  <a:pt x="4494775" y="1027534"/>
                </a:cubicBezTo>
                <a:cubicBezTo>
                  <a:pt x="4398799" y="1046523"/>
                  <a:pt x="4204215" y="1026376"/>
                  <a:pt x="4090274" y="1027534"/>
                </a:cubicBezTo>
                <a:cubicBezTo>
                  <a:pt x="3976333" y="1028692"/>
                  <a:pt x="3648559" y="1022436"/>
                  <a:pt x="3427158" y="1027534"/>
                </a:cubicBezTo>
                <a:cubicBezTo>
                  <a:pt x="3205757" y="1032632"/>
                  <a:pt x="3104350" y="1042646"/>
                  <a:pt x="2936452" y="1027534"/>
                </a:cubicBezTo>
                <a:cubicBezTo>
                  <a:pt x="2768554" y="1012422"/>
                  <a:pt x="2430394" y="1009866"/>
                  <a:pt x="2187131" y="1027534"/>
                </a:cubicBezTo>
                <a:cubicBezTo>
                  <a:pt x="1943868" y="1045202"/>
                  <a:pt x="1802848" y="1010861"/>
                  <a:pt x="1696426" y="1027534"/>
                </a:cubicBezTo>
                <a:cubicBezTo>
                  <a:pt x="1590005" y="1044207"/>
                  <a:pt x="1274773" y="1059468"/>
                  <a:pt x="947105" y="1027534"/>
                </a:cubicBezTo>
                <a:cubicBezTo>
                  <a:pt x="619437" y="995600"/>
                  <a:pt x="524363" y="1039994"/>
                  <a:pt x="171259" y="1027534"/>
                </a:cubicBezTo>
                <a:cubicBezTo>
                  <a:pt x="87321" y="1009051"/>
                  <a:pt x="-7427" y="948012"/>
                  <a:pt x="0" y="856275"/>
                </a:cubicBezTo>
                <a:cubicBezTo>
                  <a:pt x="32007" y="619687"/>
                  <a:pt x="31745" y="468106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Cirsium</a:t>
            </a:r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heterophyllym</a:t>
            </a:r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&amp;</a:t>
            </a:r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Cirsium</a:t>
            </a:r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oleraceum</a:t>
            </a:r>
            <a:endParaRPr lang="sv-SE" sz="4400" i="1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9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7EE9F6-6DB6-9EBC-C45E-22578F2F31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319627"/>
              </p:ext>
            </p:extLst>
          </p:nvPr>
        </p:nvGraphicFramePr>
        <p:xfrm>
          <a:off x="-632389" y="538385"/>
          <a:ext cx="7563027" cy="4936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572FA4-332C-421C-B1F8-3305C05E5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956766"/>
              </p:ext>
            </p:extLst>
          </p:nvPr>
        </p:nvGraphicFramePr>
        <p:xfrm>
          <a:off x="4298535" y="538385"/>
          <a:ext cx="8597539" cy="504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B8F12886-3117-A66B-9C91-D4961DA97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9" y="5580404"/>
            <a:ext cx="1428750" cy="1143000"/>
          </a:xfrm>
          <a:prstGeom prst="rect">
            <a:avLst/>
          </a:prstGeom>
        </p:spPr>
      </p:pic>
      <p:pic>
        <p:nvPicPr>
          <p:cNvPr id="7" name="Picture 6" descr="A picture containing outdoor, plant, thistle, flower&#10;&#10;Description automatically generated">
            <a:extLst>
              <a:ext uri="{FF2B5EF4-FFF2-40B4-BE49-F238E27FC236}">
                <a16:creationId xmlns:a16="http://schemas.microsoft.com/office/drawing/2014/main" id="{2398D089-4E00-B8FE-624E-03374B142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46" y="5624842"/>
            <a:ext cx="1405499" cy="10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7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6AA9BF-59BB-87C5-F6F8-6D83039DF3D0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Variance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partitioning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(</a:t>
            </a:r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both</a:t>
            </a:r>
            <a:r>
              <a:rPr lang="sv-SE" sz="44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species)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8E64E-6418-B8F9-FE2B-AAED9B3B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11" y="1449326"/>
            <a:ext cx="8617393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lant, leaf&#10;&#10;Description automatically generated">
            <a:extLst>
              <a:ext uri="{FF2B5EF4-FFF2-40B4-BE49-F238E27FC236}">
                <a16:creationId xmlns:a16="http://schemas.microsoft.com/office/drawing/2014/main" id="{731A2250-DA8A-9444-008E-8B457C52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3" y="1890712"/>
            <a:ext cx="2538047" cy="3726315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909E80-0463-4728-EDFD-CEB2AFF1BE86}"/>
              </a:ext>
            </a:extLst>
          </p:cNvPr>
          <p:cNvCxnSpPr/>
          <p:nvPr/>
        </p:nvCxnSpPr>
        <p:spPr>
          <a:xfrm>
            <a:off x="0" y="1690688"/>
            <a:ext cx="12192000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21DA7F-036F-D955-C800-6F1AFAD99FB6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Background</a:t>
            </a:r>
            <a:endParaRPr lang="sv-SE" sz="44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673570-46A1-571E-7F80-CF748906F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702" y="1890712"/>
            <a:ext cx="2192315" cy="3726315"/>
          </a:xfrm>
          <a:prstGeom prst="rect">
            <a:avLst/>
          </a:prstGeom>
        </p:spPr>
      </p:pic>
      <p:pic>
        <p:nvPicPr>
          <p:cNvPr id="12" name="Picture 11" descr="A picture containing plant, thistle, flower&#10;&#10;Description automatically generated">
            <a:extLst>
              <a:ext uri="{FF2B5EF4-FFF2-40B4-BE49-F238E27FC236}">
                <a16:creationId xmlns:a16="http://schemas.microsoft.com/office/drawing/2014/main" id="{B88A6E47-993B-CDFB-5A2D-3FCFEE94B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821" y="1890712"/>
            <a:ext cx="3072881" cy="2304661"/>
          </a:xfrm>
          <a:prstGeom prst="rect">
            <a:avLst/>
          </a:prstGeom>
        </p:spPr>
      </p:pic>
      <p:pic>
        <p:nvPicPr>
          <p:cNvPr id="14" name="Picture 13" descr="A picture containing grass, outdoor, plant, green&#10;&#10;Description automatically generated">
            <a:extLst>
              <a:ext uri="{FF2B5EF4-FFF2-40B4-BE49-F238E27FC236}">
                <a16:creationId xmlns:a16="http://schemas.microsoft.com/office/drawing/2014/main" id="{93E87AAF-113E-1187-C47A-43EB0723B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29" y="1890712"/>
            <a:ext cx="2538045" cy="33840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981333-95C1-F7C5-4FF3-500EA77DE045}"/>
              </a:ext>
            </a:extLst>
          </p:cNvPr>
          <p:cNvCxnSpPr>
            <a:cxnSpLocks/>
          </p:cNvCxnSpPr>
          <p:nvPr/>
        </p:nvCxnSpPr>
        <p:spPr>
          <a:xfrm flipV="1">
            <a:off x="5962260" y="1690688"/>
            <a:ext cx="0" cy="516731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89FC94-25B8-F990-1DCC-34BD7241C538}"/>
              </a:ext>
            </a:extLst>
          </p:cNvPr>
          <p:cNvSpPr txBox="1"/>
          <p:nvPr/>
        </p:nvSpPr>
        <p:spPr>
          <a:xfrm>
            <a:off x="618208" y="5817050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C. </a:t>
            </a:r>
            <a:r>
              <a:rPr lang="sv-SE" sz="32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Heterophyllum</a:t>
            </a:r>
            <a:r>
              <a:rPr lang="sv-SE" sz="32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32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(</a:t>
            </a:r>
            <a:r>
              <a:rPr lang="sv-SE" sz="32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ancestral</a:t>
            </a:r>
            <a:r>
              <a:rPr lang="sv-SE" sz="32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)</a:t>
            </a:r>
            <a:endParaRPr lang="en-GB" sz="32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3512F-E5A6-A468-CFD5-07329881A1AD}"/>
              </a:ext>
            </a:extLst>
          </p:cNvPr>
          <p:cNvSpPr txBox="1"/>
          <p:nvPr/>
        </p:nvSpPr>
        <p:spPr>
          <a:xfrm>
            <a:off x="9811511" y="5817049"/>
            <a:ext cx="169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C. </a:t>
            </a:r>
            <a:r>
              <a:rPr lang="sv-SE" sz="32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oleraceum</a:t>
            </a:r>
            <a:endParaRPr lang="en-GB" sz="3200" i="1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0F265C-0913-008C-9F24-E9B2634DE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224" y="5474795"/>
            <a:ext cx="1976072" cy="1240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B9DB81-FCFD-3D39-34A5-29145BDF8DFB}"/>
              </a:ext>
            </a:extLst>
          </p:cNvPr>
          <p:cNvSpPr txBox="1"/>
          <p:nvPr/>
        </p:nvSpPr>
        <p:spPr>
          <a:xfrm>
            <a:off x="6096000" y="4892996"/>
            <a:ext cx="208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Tephritis</a:t>
            </a:r>
            <a:r>
              <a:rPr lang="sv-SE" sz="32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32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conura</a:t>
            </a:r>
            <a:endParaRPr lang="en-GB" sz="3200" i="1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9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97D78-8111-E177-962C-E26B9143417A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Scent</a:t>
            </a:r>
            <a:endParaRPr lang="sv-SE" sz="44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613DC-E6FA-1154-3D87-B45E4FF088C4}"/>
              </a:ext>
            </a:extLst>
          </p:cNvPr>
          <p:cNvSpPr txBox="1"/>
          <p:nvPr/>
        </p:nvSpPr>
        <p:spPr>
          <a:xfrm>
            <a:off x="273543" y="1999564"/>
            <a:ext cx="1166697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Is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there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any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difference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between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the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two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b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host</a:t>
            </a:r>
            <a:r>
              <a:rPr lang="sv-SE" sz="4800" b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plant species?</a:t>
            </a:r>
          </a:p>
          <a:p>
            <a:pPr marL="685800" indent="-685800">
              <a:buFontTx/>
              <a:buChar char="-"/>
            </a:pP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Buds –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this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is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where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the fly drills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its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way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in and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oviposits</a:t>
            </a:r>
            <a:endParaRPr lang="sv-SE" sz="48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pPr marL="685800" indent="-685800">
              <a:buFontTx/>
              <a:buChar char="-"/>
            </a:pP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Flowers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– long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distance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attraction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to plant?</a:t>
            </a:r>
          </a:p>
          <a:p>
            <a:pPr marL="685800" indent="-685800">
              <a:buFontTx/>
              <a:buChar char="-"/>
            </a:pP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Leaves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 –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defense</a:t>
            </a:r>
            <a:r>
              <a:rPr lang="sv-SE" sz="4800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/vegetative </a:t>
            </a:r>
            <a:r>
              <a:rPr lang="sv-SE" sz="48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control</a:t>
            </a:r>
            <a:endParaRPr lang="en-GB" sz="48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9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C00AF7-88EE-D045-2381-7F60F24D35C3}"/>
              </a:ext>
            </a:extLst>
          </p:cNvPr>
          <p:cNvGrpSpPr/>
          <p:nvPr/>
        </p:nvGrpSpPr>
        <p:grpSpPr>
          <a:xfrm>
            <a:off x="1872948" y="1518864"/>
            <a:ext cx="8446104" cy="5019674"/>
            <a:chOff x="1872948" y="581803"/>
            <a:chExt cx="8446104" cy="50196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CFFC64-AAE0-7D40-8F67-B661C966B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2948" y="581803"/>
              <a:ext cx="8446104" cy="50196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A3E7ED-0588-F762-0423-731D589DAAE5}"/>
                </a:ext>
              </a:extLst>
            </p:cNvPr>
            <p:cNvSpPr txBox="1"/>
            <p:nvPr/>
          </p:nvSpPr>
          <p:spPr>
            <a:xfrm>
              <a:off x="8850385" y="1076297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p= 0.0116 *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467235-E8DE-1DB5-3DF1-4C64FE08C2DB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C. </a:t>
            </a:r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heterophyllum</a:t>
            </a:r>
            <a:endParaRPr lang="sv-SE" sz="4400" i="1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endParaRPr lang="en-GB" dirty="0"/>
          </a:p>
        </p:txBody>
      </p:sp>
      <p:pic>
        <p:nvPicPr>
          <p:cNvPr id="11" name="Picture 10" descr="A close up of a purple flower&#10;&#10;Description automatically generated">
            <a:extLst>
              <a:ext uri="{FF2B5EF4-FFF2-40B4-BE49-F238E27FC236}">
                <a16:creationId xmlns:a16="http://schemas.microsoft.com/office/drawing/2014/main" id="{8F41884A-A940-7B59-47F4-46DE4CB2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83" y="2013358"/>
            <a:ext cx="1428750" cy="114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D31062-3420-1D20-44FC-34B519B54AC8}"/>
              </a:ext>
            </a:extLst>
          </p:cNvPr>
          <p:cNvSpPr txBox="1"/>
          <p:nvPr/>
        </p:nvSpPr>
        <p:spPr>
          <a:xfrm>
            <a:off x="3157058" y="4293450"/>
            <a:ext cx="171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Less than flower</a:t>
            </a:r>
          </a:p>
        </p:txBody>
      </p:sp>
    </p:spTree>
    <p:extLst>
      <p:ext uri="{BB962C8B-B14F-4D97-AF65-F5344CB8AC3E}">
        <p14:creationId xmlns:p14="http://schemas.microsoft.com/office/powerpoint/2010/main" val="140936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467235-E8DE-1DB5-3DF1-4C64FE08C2DB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i="1" dirty="0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C. </a:t>
            </a:r>
            <a:r>
              <a:rPr lang="sv-SE" sz="4400" i="1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oleraceum</a:t>
            </a:r>
            <a:endParaRPr lang="sv-SE" sz="4400" i="1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6778F5-FFC9-F803-2A8C-12B814820D49}"/>
              </a:ext>
            </a:extLst>
          </p:cNvPr>
          <p:cNvGrpSpPr/>
          <p:nvPr/>
        </p:nvGrpSpPr>
        <p:grpSpPr>
          <a:xfrm>
            <a:off x="2004983" y="1625624"/>
            <a:ext cx="8182033" cy="4912914"/>
            <a:chOff x="2004983" y="1711821"/>
            <a:chExt cx="8182033" cy="49129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1A0572-98D2-496C-A035-F1962144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4983" y="1711821"/>
              <a:ext cx="8182033" cy="491291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45ACA7-07A5-85C4-AAD5-CA74599A39DC}"/>
                </a:ext>
              </a:extLst>
            </p:cNvPr>
            <p:cNvSpPr txBox="1"/>
            <p:nvPr/>
          </p:nvSpPr>
          <p:spPr>
            <a:xfrm>
              <a:off x="8826160" y="2236121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 =0.0752</a:t>
              </a:r>
            </a:p>
          </p:txBody>
        </p:sp>
      </p:grpSp>
      <p:pic>
        <p:nvPicPr>
          <p:cNvPr id="13" name="Picture 12" descr="A picture containing outdoor, plant, thistle, flower&#10;&#10;Description automatically generated">
            <a:extLst>
              <a:ext uri="{FF2B5EF4-FFF2-40B4-BE49-F238E27FC236}">
                <a16:creationId xmlns:a16="http://schemas.microsoft.com/office/drawing/2014/main" id="{B3A77DCF-E2B4-C77E-54EC-140216A4A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69" y="2589544"/>
            <a:ext cx="1405499" cy="1054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83908B-3CDF-F49E-0A32-119C400C4D29}"/>
              </a:ext>
            </a:extLst>
          </p:cNvPr>
          <p:cNvSpPr txBox="1"/>
          <p:nvPr/>
        </p:nvSpPr>
        <p:spPr>
          <a:xfrm>
            <a:off x="3039612" y="2931940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than flower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4BAC1-C8C4-C67A-AA1C-9439E753922F}"/>
              </a:ext>
            </a:extLst>
          </p:cNvPr>
          <p:cNvSpPr txBox="1"/>
          <p:nvPr/>
        </p:nvSpPr>
        <p:spPr>
          <a:xfrm>
            <a:off x="252217" y="1965258"/>
            <a:ext cx="22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LOT more in general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DAA5F7-1DA0-6060-2E49-DF4A307F6D55}"/>
              </a:ext>
            </a:extLst>
          </p:cNvPr>
          <p:cNvSpPr/>
          <p:nvPr/>
        </p:nvSpPr>
        <p:spPr>
          <a:xfrm>
            <a:off x="2164360" y="2511909"/>
            <a:ext cx="335559" cy="3140344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4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29D1FC-6D98-735C-D9BE-80FB7ABEABF5}"/>
              </a:ext>
            </a:extLst>
          </p:cNvPr>
          <p:cNvSpPr/>
          <p:nvPr/>
        </p:nvSpPr>
        <p:spPr>
          <a:xfrm>
            <a:off x="252217" y="319462"/>
            <a:ext cx="11709628" cy="1027534"/>
          </a:xfrm>
          <a:custGeom>
            <a:avLst/>
            <a:gdLst>
              <a:gd name="connsiteX0" fmla="*/ 0 w 11709628"/>
              <a:gd name="connsiteY0" fmla="*/ 171259 h 1027534"/>
              <a:gd name="connsiteX1" fmla="*/ 171259 w 11709628"/>
              <a:gd name="connsiteY1" fmla="*/ 0 h 1027534"/>
              <a:gd name="connsiteX2" fmla="*/ 1067255 w 11709628"/>
              <a:gd name="connsiteY2" fmla="*/ 0 h 1027534"/>
              <a:gd name="connsiteX3" fmla="*/ 1508566 w 11709628"/>
              <a:gd name="connsiteY3" fmla="*/ 0 h 1027534"/>
              <a:gd name="connsiteX4" fmla="*/ 2177220 w 11709628"/>
              <a:gd name="connsiteY4" fmla="*/ 0 h 1027534"/>
              <a:gd name="connsiteX5" fmla="*/ 2504860 w 11709628"/>
              <a:gd name="connsiteY5" fmla="*/ 0 h 1027534"/>
              <a:gd name="connsiteX6" fmla="*/ 3400856 w 11709628"/>
              <a:gd name="connsiteY6" fmla="*/ 0 h 1027534"/>
              <a:gd name="connsiteX7" fmla="*/ 4069509 w 11709628"/>
              <a:gd name="connsiteY7" fmla="*/ 0 h 1027534"/>
              <a:gd name="connsiteX8" fmla="*/ 4965505 w 11709628"/>
              <a:gd name="connsiteY8" fmla="*/ 0 h 1027534"/>
              <a:gd name="connsiteX9" fmla="*/ 5520487 w 11709628"/>
              <a:gd name="connsiteY9" fmla="*/ 0 h 1027534"/>
              <a:gd name="connsiteX10" fmla="*/ 5961799 w 11709628"/>
              <a:gd name="connsiteY10" fmla="*/ 0 h 1027534"/>
              <a:gd name="connsiteX11" fmla="*/ 6630452 w 11709628"/>
              <a:gd name="connsiteY11" fmla="*/ 0 h 1027534"/>
              <a:gd name="connsiteX12" fmla="*/ 7412777 w 11709628"/>
              <a:gd name="connsiteY12" fmla="*/ 0 h 1027534"/>
              <a:gd name="connsiteX13" fmla="*/ 8308772 w 11709628"/>
              <a:gd name="connsiteY13" fmla="*/ 0 h 1027534"/>
              <a:gd name="connsiteX14" fmla="*/ 9091097 w 11709628"/>
              <a:gd name="connsiteY14" fmla="*/ 0 h 1027534"/>
              <a:gd name="connsiteX15" fmla="*/ 9987093 w 11709628"/>
              <a:gd name="connsiteY15" fmla="*/ 0 h 1027534"/>
              <a:gd name="connsiteX16" fmla="*/ 10769417 w 11709628"/>
              <a:gd name="connsiteY16" fmla="*/ 0 h 1027534"/>
              <a:gd name="connsiteX17" fmla="*/ 11538369 w 11709628"/>
              <a:gd name="connsiteY17" fmla="*/ 0 h 1027534"/>
              <a:gd name="connsiteX18" fmla="*/ 11709628 w 11709628"/>
              <a:gd name="connsiteY18" fmla="*/ 171259 h 1027534"/>
              <a:gd name="connsiteX19" fmla="*/ 11709628 w 11709628"/>
              <a:gd name="connsiteY19" fmla="*/ 856275 h 1027534"/>
              <a:gd name="connsiteX20" fmla="*/ 11538369 w 11709628"/>
              <a:gd name="connsiteY20" fmla="*/ 1027534 h 1027534"/>
              <a:gd name="connsiteX21" fmla="*/ 11210729 w 11709628"/>
              <a:gd name="connsiteY21" fmla="*/ 1027534 h 1027534"/>
              <a:gd name="connsiteX22" fmla="*/ 10542075 w 11709628"/>
              <a:gd name="connsiteY22" fmla="*/ 1027534 h 1027534"/>
              <a:gd name="connsiteX23" fmla="*/ 9873422 w 11709628"/>
              <a:gd name="connsiteY23" fmla="*/ 1027534 h 1027534"/>
              <a:gd name="connsiteX24" fmla="*/ 9318439 w 11709628"/>
              <a:gd name="connsiteY24" fmla="*/ 1027534 h 1027534"/>
              <a:gd name="connsiteX25" fmla="*/ 8422444 w 11709628"/>
              <a:gd name="connsiteY25" fmla="*/ 1027534 h 1027534"/>
              <a:gd name="connsiteX26" fmla="*/ 7981132 w 11709628"/>
              <a:gd name="connsiteY26" fmla="*/ 1027534 h 1027534"/>
              <a:gd name="connsiteX27" fmla="*/ 7085136 w 11709628"/>
              <a:gd name="connsiteY27" fmla="*/ 1027534 h 1027534"/>
              <a:gd name="connsiteX28" fmla="*/ 6643825 w 11709628"/>
              <a:gd name="connsiteY28" fmla="*/ 1027534 h 1027534"/>
              <a:gd name="connsiteX29" fmla="*/ 5861501 w 11709628"/>
              <a:gd name="connsiteY29" fmla="*/ 1027534 h 1027534"/>
              <a:gd name="connsiteX30" fmla="*/ 4965505 w 11709628"/>
              <a:gd name="connsiteY30" fmla="*/ 1027534 h 1027534"/>
              <a:gd name="connsiteX31" fmla="*/ 4637865 w 11709628"/>
              <a:gd name="connsiteY31" fmla="*/ 1027534 h 1027534"/>
              <a:gd name="connsiteX32" fmla="*/ 3741869 w 11709628"/>
              <a:gd name="connsiteY32" fmla="*/ 1027534 h 1027534"/>
              <a:gd name="connsiteX33" fmla="*/ 2845873 w 11709628"/>
              <a:gd name="connsiteY33" fmla="*/ 1027534 h 1027534"/>
              <a:gd name="connsiteX34" fmla="*/ 2518233 w 11709628"/>
              <a:gd name="connsiteY34" fmla="*/ 1027534 h 1027534"/>
              <a:gd name="connsiteX35" fmla="*/ 1849579 w 11709628"/>
              <a:gd name="connsiteY35" fmla="*/ 1027534 h 1027534"/>
              <a:gd name="connsiteX36" fmla="*/ 1294597 w 11709628"/>
              <a:gd name="connsiteY36" fmla="*/ 1027534 h 1027534"/>
              <a:gd name="connsiteX37" fmla="*/ 171259 w 11709628"/>
              <a:gd name="connsiteY37" fmla="*/ 1027534 h 1027534"/>
              <a:gd name="connsiteX38" fmla="*/ 0 w 11709628"/>
              <a:gd name="connsiteY38" fmla="*/ 856275 h 1027534"/>
              <a:gd name="connsiteX39" fmla="*/ 0 w 11709628"/>
              <a:gd name="connsiteY39" fmla="*/ 171259 h 10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09628" h="1027534" fill="none" extrusionOk="0">
                <a:moveTo>
                  <a:pt x="0" y="171259"/>
                </a:moveTo>
                <a:cubicBezTo>
                  <a:pt x="-12302" y="62599"/>
                  <a:pt x="87362" y="-11563"/>
                  <a:pt x="171259" y="0"/>
                </a:cubicBezTo>
                <a:cubicBezTo>
                  <a:pt x="605373" y="-44064"/>
                  <a:pt x="793577" y="20197"/>
                  <a:pt x="1067255" y="0"/>
                </a:cubicBezTo>
                <a:cubicBezTo>
                  <a:pt x="1340933" y="-20197"/>
                  <a:pt x="1315481" y="2271"/>
                  <a:pt x="1508566" y="0"/>
                </a:cubicBezTo>
                <a:cubicBezTo>
                  <a:pt x="1701651" y="-2271"/>
                  <a:pt x="2022960" y="4263"/>
                  <a:pt x="2177220" y="0"/>
                </a:cubicBezTo>
                <a:cubicBezTo>
                  <a:pt x="2331480" y="-4263"/>
                  <a:pt x="2348024" y="-13233"/>
                  <a:pt x="2504860" y="0"/>
                </a:cubicBezTo>
                <a:cubicBezTo>
                  <a:pt x="2661696" y="13233"/>
                  <a:pt x="3032398" y="-38037"/>
                  <a:pt x="3400856" y="0"/>
                </a:cubicBezTo>
                <a:cubicBezTo>
                  <a:pt x="3769314" y="38037"/>
                  <a:pt x="3782557" y="-30639"/>
                  <a:pt x="4069509" y="0"/>
                </a:cubicBezTo>
                <a:cubicBezTo>
                  <a:pt x="4356461" y="30639"/>
                  <a:pt x="4777584" y="-22134"/>
                  <a:pt x="4965505" y="0"/>
                </a:cubicBezTo>
                <a:cubicBezTo>
                  <a:pt x="5153426" y="22134"/>
                  <a:pt x="5253867" y="25792"/>
                  <a:pt x="5520487" y="0"/>
                </a:cubicBezTo>
                <a:cubicBezTo>
                  <a:pt x="5787107" y="-25792"/>
                  <a:pt x="5821043" y="17243"/>
                  <a:pt x="5961799" y="0"/>
                </a:cubicBezTo>
                <a:cubicBezTo>
                  <a:pt x="6102555" y="-17243"/>
                  <a:pt x="6312277" y="31756"/>
                  <a:pt x="6630452" y="0"/>
                </a:cubicBezTo>
                <a:cubicBezTo>
                  <a:pt x="6948627" y="-31756"/>
                  <a:pt x="7110096" y="-3643"/>
                  <a:pt x="7412777" y="0"/>
                </a:cubicBezTo>
                <a:cubicBezTo>
                  <a:pt x="7715459" y="3643"/>
                  <a:pt x="7934655" y="-17062"/>
                  <a:pt x="8308772" y="0"/>
                </a:cubicBezTo>
                <a:cubicBezTo>
                  <a:pt x="8682889" y="17062"/>
                  <a:pt x="8708194" y="-30644"/>
                  <a:pt x="9091097" y="0"/>
                </a:cubicBezTo>
                <a:cubicBezTo>
                  <a:pt x="9474000" y="30644"/>
                  <a:pt x="9699877" y="-35729"/>
                  <a:pt x="9987093" y="0"/>
                </a:cubicBezTo>
                <a:cubicBezTo>
                  <a:pt x="10274309" y="35729"/>
                  <a:pt x="10495091" y="31817"/>
                  <a:pt x="10769417" y="0"/>
                </a:cubicBezTo>
                <a:cubicBezTo>
                  <a:pt x="11043743" y="-31817"/>
                  <a:pt x="11294204" y="-28313"/>
                  <a:pt x="11538369" y="0"/>
                </a:cubicBezTo>
                <a:cubicBezTo>
                  <a:pt x="11633678" y="-9190"/>
                  <a:pt x="11705815" y="82213"/>
                  <a:pt x="11709628" y="171259"/>
                </a:cubicBezTo>
                <a:cubicBezTo>
                  <a:pt x="11735266" y="318201"/>
                  <a:pt x="11735791" y="679918"/>
                  <a:pt x="11709628" y="856275"/>
                </a:cubicBezTo>
                <a:cubicBezTo>
                  <a:pt x="11715266" y="951997"/>
                  <a:pt x="11613568" y="1025199"/>
                  <a:pt x="11538369" y="1027534"/>
                </a:cubicBezTo>
                <a:cubicBezTo>
                  <a:pt x="11374662" y="1040559"/>
                  <a:pt x="11293431" y="1016512"/>
                  <a:pt x="11210729" y="1027534"/>
                </a:cubicBezTo>
                <a:cubicBezTo>
                  <a:pt x="11128027" y="1038556"/>
                  <a:pt x="10826985" y="1056176"/>
                  <a:pt x="10542075" y="1027534"/>
                </a:cubicBezTo>
                <a:cubicBezTo>
                  <a:pt x="10257165" y="998892"/>
                  <a:pt x="10020630" y="1050119"/>
                  <a:pt x="9873422" y="1027534"/>
                </a:cubicBezTo>
                <a:cubicBezTo>
                  <a:pt x="9726214" y="1004949"/>
                  <a:pt x="9434406" y="1044022"/>
                  <a:pt x="9318439" y="1027534"/>
                </a:cubicBezTo>
                <a:cubicBezTo>
                  <a:pt x="9202472" y="1011046"/>
                  <a:pt x="8715002" y="1021782"/>
                  <a:pt x="8422444" y="1027534"/>
                </a:cubicBezTo>
                <a:cubicBezTo>
                  <a:pt x="8129886" y="1033286"/>
                  <a:pt x="8116840" y="1045901"/>
                  <a:pt x="7981132" y="1027534"/>
                </a:cubicBezTo>
                <a:cubicBezTo>
                  <a:pt x="7845424" y="1009167"/>
                  <a:pt x="7300572" y="1048922"/>
                  <a:pt x="7085136" y="1027534"/>
                </a:cubicBezTo>
                <a:cubicBezTo>
                  <a:pt x="6869700" y="1006146"/>
                  <a:pt x="6764953" y="1048586"/>
                  <a:pt x="6643825" y="1027534"/>
                </a:cubicBezTo>
                <a:cubicBezTo>
                  <a:pt x="6522697" y="1006482"/>
                  <a:pt x="6192383" y="1046818"/>
                  <a:pt x="5861501" y="1027534"/>
                </a:cubicBezTo>
                <a:cubicBezTo>
                  <a:pt x="5530619" y="1008250"/>
                  <a:pt x="5330978" y="991771"/>
                  <a:pt x="4965505" y="1027534"/>
                </a:cubicBezTo>
                <a:cubicBezTo>
                  <a:pt x="4600032" y="1063297"/>
                  <a:pt x="4712177" y="1016216"/>
                  <a:pt x="4637865" y="1027534"/>
                </a:cubicBezTo>
                <a:cubicBezTo>
                  <a:pt x="4563553" y="1038852"/>
                  <a:pt x="4135304" y="1044117"/>
                  <a:pt x="3741869" y="1027534"/>
                </a:cubicBezTo>
                <a:cubicBezTo>
                  <a:pt x="3348434" y="1010951"/>
                  <a:pt x="3216881" y="1002044"/>
                  <a:pt x="2845873" y="1027534"/>
                </a:cubicBezTo>
                <a:cubicBezTo>
                  <a:pt x="2474865" y="1053024"/>
                  <a:pt x="2676426" y="1038199"/>
                  <a:pt x="2518233" y="1027534"/>
                </a:cubicBezTo>
                <a:cubicBezTo>
                  <a:pt x="2360040" y="1016869"/>
                  <a:pt x="1990627" y="997217"/>
                  <a:pt x="1849579" y="1027534"/>
                </a:cubicBezTo>
                <a:cubicBezTo>
                  <a:pt x="1708531" y="1057851"/>
                  <a:pt x="1467076" y="1016529"/>
                  <a:pt x="1294597" y="1027534"/>
                </a:cubicBezTo>
                <a:cubicBezTo>
                  <a:pt x="1122118" y="1038539"/>
                  <a:pt x="495144" y="1012403"/>
                  <a:pt x="171259" y="1027534"/>
                </a:cubicBezTo>
                <a:cubicBezTo>
                  <a:pt x="79548" y="1028834"/>
                  <a:pt x="15710" y="937254"/>
                  <a:pt x="0" y="856275"/>
                </a:cubicBezTo>
                <a:cubicBezTo>
                  <a:pt x="-21809" y="677727"/>
                  <a:pt x="2709" y="505320"/>
                  <a:pt x="0" y="171259"/>
                </a:cubicBezTo>
                <a:close/>
              </a:path>
              <a:path w="11709628" h="1027534" stroke="0" extrusionOk="0">
                <a:moveTo>
                  <a:pt x="0" y="171259"/>
                </a:moveTo>
                <a:cubicBezTo>
                  <a:pt x="-8682" y="71320"/>
                  <a:pt x="62289" y="5399"/>
                  <a:pt x="171259" y="0"/>
                </a:cubicBezTo>
                <a:cubicBezTo>
                  <a:pt x="522461" y="-37367"/>
                  <a:pt x="689668" y="-23402"/>
                  <a:pt x="1067255" y="0"/>
                </a:cubicBezTo>
                <a:cubicBezTo>
                  <a:pt x="1444842" y="23402"/>
                  <a:pt x="1459883" y="-27409"/>
                  <a:pt x="1622237" y="0"/>
                </a:cubicBezTo>
                <a:cubicBezTo>
                  <a:pt x="1784591" y="27409"/>
                  <a:pt x="1941162" y="1060"/>
                  <a:pt x="2063548" y="0"/>
                </a:cubicBezTo>
                <a:cubicBezTo>
                  <a:pt x="2185934" y="-1060"/>
                  <a:pt x="2456242" y="-3602"/>
                  <a:pt x="2845873" y="0"/>
                </a:cubicBezTo>
                <a:cubicBezTo>
                  <a:pt x="3235505" y="3602"/>
                  <a:pt x="3181146" y="-27083"/>
                  <a:pt x="3400856" y="0"/>
                </a:cubicBezTo>
                <a:cubicBezTo>
                  <a:pt x="3620566" y="27083"/>
                  <a:pt x="3933893" y="40762"/>
                  <a:pt x="4296851" y="0"/>
                </a:cubicBezTo>
                <a:cubicBezTo>
                  <a:pt x="4659809" y="-40762"/>
                  <a:pt x="4592855" y="10588"/>
                  <a:pt x="4738163" y="0"/>
                </a:cubicBezTo>
                <a:cubicBezTo>
                  <a:pt x="4883471" y="-10588"/>
                  <a:pt x="5440305" y="28964"/>
                  <a:pt x="5634158" y="0"/>
                </a:cubicBezTo>
                <a:cubicBezTo>
                  <a:pt x="5828012" y="-28964"/>
                  <a:pt x="5872684" y="5833"/>
                  <a:pt x="5961799" y="0"/>
                </a:cubicBezTo>
                <a:cubicBezTo>
                  <a:pt x="6050914" y="-5833"/>
                  <a:pt x="6427225" y="27419"/>
                  <a:pt x="6630452" y="0"/>
                </a:cubicBezTo>
                <a:cubicBezTo>
                  <a:pt x="6833679" y="-27419"/>
                  <a:pt x="6967601" y="-7825"/>
                  <a:pt x="7299106" y="0"/>
                </a:cubicBezTo>
                <a:cubicBezTo>
                  <a:pt x="7630611" y="7825"/>
                  <a:pt x="7695276" y="19721"/>
                  <a:pt x="7854088" y="0"/>
                </a:cubicBezTo>
                <a:cubicBezTo>
                  <a:pt x="8012900" y="-19721"/>
                  <a:pt x="8342605" y="27603"/>
                  <a:pt x="8750084" y="0"/>
                </a:cubicBezTo>
                <a:cubicBezTo>
                  <a:pt x="9157563" y="-27603"/>
                  <a:pt x="9349413" y="29909"/>
                  <a:pt x="9646080" y="0"/>
                </a:cubicBezTo>
                <a:cubicBezTo>
                  <a:pt x="9942747" y="-29909"/>
                  <a:pt x="9980221" y="17871"/>
                  <a:pt x="10087391" y="0"/>
                </a:cubicBezTo>
                <a:cubicBezTo>
                  <a:pt x="10194561" y="-17871"/>
                  <a:pt x="10597731" y="-16085"/>
                  <a:pt x="10756044" y="0"/>
                </a:cubicBezTo>
                <a:cubicBezTo>
                  <a:pt x="10914357" y="16085"/>
                  <a:pt x="11197114" y="21631"/>
                  <a:pt x="11538369" y="0"/>
                </a:cubicBezTo>
                <a:cubicBezTo>
                  <a:pt x="11627879" y="-15265"/>
                  <a:pt x="11715449" y="75492"/>
                  <a:pt x="11709628" y="171259"/>
                </a:cubicBezTo>
                <a:cubicBezTo>
                  <a:pt x="11702462" y="347355"/>
                  <a:pt x="11716225" y="519386"/>
                  <a:pt x="11709628" y="856275"/>
                </a:cubicBezTo>
                <a:cubicBezTo>
                  <a:pt x="11725249" y="941593"/>
                  <a:pt x="11629480" y="1033048"/>
                  <a:pt x="11538369" y="1027534"/>
                </a:cubicBezTo>
                <a:cubicBezTo>
                  <a:pt x="11423150" y="1046391"/>
                  <a:pt x="11214331" y="1004308"/>
                  <a:pt x="10983387" y="1027534"/>
                </a:cubicBezTo>
                <a:cubicBezTo>
                  <a:pt x="10752443" y="1050760"/>
                  <a:pt x="10482659" y="1003390"/>
                  <a:pt x="10314733" y="1027534"/>
                </a:cubicBezTo>
                <a:cubicBezTo>
                  <a:pt x="10146807" y="1051678"/>
                  <a:pt x="10061410" y="1024220"/>
                  <a:pt x="9987093" y="1027534"/>
                </a:cubicBezTo>
                <a:cubicBezTo>
                  <a:pt x="9912776" y="1030848"/>
                  <a:pt x="9737309" y="1029370"/>
                  <a:pt x="9659453" y="1027534"/>
                </a:cubicBezTo>
                <a:cubicBezTo>
                  <a:pt x="9581597" y="1025698"/>
                  <a:pt x="9142609" y="1045405"/>
                  <a:pt x="8990799" y="1027534"/>
                </a:cubicBezTo>
                <a:cubicBezTo>
                  <a:pt x="8838989" y="1009663"/>
                  <a:pt x="8709843" y="1023647"/>
                  <a:pt x="8549488" y="1027534"/>
                </a:cubicBezTo>
                <a:cubicBezTo>
                  <a:pt x="8389133" y="1031421"/>
                  <a:pt x="8118295" y="1035675"/>
                  <a:pt x="7767163" y="1027534"/>
                </a:cubicBezTo>
                <a:cubicBezTo>
                  <a:pt x="7416032" y="1019393"/>
                  <a:pt x="7435964" y="1044697"/>
                  <a:pt x="7325852" y="1027534"/>
                </a:cubicBezTo>
                <a:cubicBezTo>
                  <a:pt x="7215740" y="1010371"/>
                  <a:pt x="6804974" y="997314"/>
                  <a:pt x="6543527" y="1027534"/>
                </a:cubicBezTo>
                <a:cubicBezTo>
                  <a:pt x="6282081" y="1057754"/>
                  <a:pt x="6346309" y="1019598"/>
                  <a:pt x="6215887" y="1027534"/>
                </a:cubicBezTo>
                <a:cubicBezTo>
                  <a:pt x="6085465" y="1035470"/>
                  <a:pt x="5604385" y="1040944"/>
                  <a:pt x="5433562" y="1027534"/>
                </a:cubicBezTo>
                <a:cubicBezTo>
                  <a:pt x="5262739" y="1014124"/>
                  <a:pt x="5201447" y="1037151"/>
                  <a:pt x="4992251" y="1027534"/>
                </a:cubicBezTo>
                <a:cubicBezTo>
                  <a:pt x="4783055" y="1017917"/>
                  <a:pt x="4808940" y="1030111"/>
                  <a:pt x="4664611" y="1027534"/>
                </a:cubicBezTo>
                <a:cubicBezTo>
                  <a:pt x="4520282" y="1024957"/>
                  <a:pt x="4315508" y="1024243"/>
                  <a:pt x="4223299" y="1027534"/>
                </a:cubicBezTo>
                <a:cubicBezTo>
                  <a:pt x="4131090" y="1030825"/>
                  <a:pt x="3713565" y="1029841"/>
                  <a:pt x="3440975" y="1027534"/>
                </a:cubicBezTo>
                <a:cubicBezTo>
                  <a:pt x="3168385" y="1025227"/>
                  <a:pt x="3150436" y="1014728"/>
                  <a:pt x="2999663" y="1027534"/>
                </a:cubicBezTo>
                <a:cubicBezTo>
                  <a:pt x="2848890" y="1040340"/>
                  <a:pt x="2796042" y="1023750"/>
                  <a:pt x="2672023" y="1027534"/>
                </a:cubicBezTo>
                <a:cubicBezTo>
                  <a:pt x="2548004" y="1031318"/>
                  <a:pt x="2340077" y="1035419"/>
                  <a:pt x="2230712" y="1027534"/>
                </a:cubicBezTo>
                <a:cubicBezTo>
                  <a:pt x="2121347" y="1019649"/>
                  <a:pt x="1787499" y="1021702"/>
                  <a:pt x="1675729" y="1027534"/>
                </a:cubicBezTo>
                <a:cubicBezTo>
                  <a:pt x="1563959" y="1033366"/>
                  <a:pt x="1321524" y="1022683"/>
                  <a:pt x="1007076" y="1027534"/>
                </a:cubicBezTo>
                <a:cubicBezTo>
                  <a:pt x="692628" y="1032385"/>
                  <a:pt x="586114" y="1019404"/>
                  <a:pt x="171259" y="1027534"/>
                </a:cubicBezTo>
                <a:cubicBezTo>
                  <a:pt x="83634" y="1045422"/>
                  <a:pt x="5274" y="953312"/>
                  <a:pt x="0" y="856275"/>
                </a:cubicBezTo>
                <a:cubicBezTo>
                  <a:pt x="29926" y="678396"/>
                  <a:pt x="7847" y="507574"/>
                  <a:pt x="0" y="17125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4400" dirty="0" err="1">
                <a:solidFill>
                  <a:schemeClr val="accent4">
                    <a:lumMod val="75000"/>
                  </a:schemeClr>
                </a:solidFill>
                <a:latin typeface="Potatoes And Peas" pitchFamily="2" charset="0"/>
              </a:rPr>
              <a:t>Compositions</a:t>
            </a:r>
            <a:endParaRPr lang="sv-SE" sz="4400" dirty="0">
              <a:solidFill>
                <a:schemeClr val="accent4">
                  <a:lumMod val="75000"/>
                </a:schemeClr>
              </a:solidFill>
              <a:latin typeface="Potatoes And Peas" pitchFamily="2" charset="0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D544-9D74-E2A9-9D46-94410E3A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69" y="1502483"/>
            <a:ext cx="8561862" cy="51293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7E74A9-5AAD-520E-75F8-E967A37FEAFB}"/>
              </a:ext>
            </a:extLst>
          </p:cNvPr>
          <p:cNvSpPr/>
          <p:nvPr/>
        </p:nvSpPr>
        <p:spPr>
          <a:xfrm rot="641319">
            <a:off x="6080905" y="3359019"/>
            <a:ext cx="2687217" cy="13995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307491-7F90-88E2-F222-3D21719D2B0B}"/>
              </a:ext>
            </a:extLst>
          </p:cNvPr>
          <p:cNvSpPr/>
          <p:nvPr/>
        </p:nvSpPr>
        <p:spPr>
          <a:xfrm rot="17827345">
            <a:off x="4808855" y="2361535"/>
            <a:ext cx="1681713" cy="8263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2B3453-28FB-E693-BD32-F870B02BCB2D}"/>
              </a:ext>
            </a:extLst>
          </p:cNvPr>
          <p:cNvSpPr/>
          <p:nvPr/>
        </p:nvSpPr>
        <p:spPr>
          <a:xfrm rot="13113708">
            <a:off x="3902860" y="3859885"/>
            <a:ext cx="1671541" cy="8263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008392-6E97-1466-76F9-5C51297FBF19}"/>
              </a:ext>
            </a:extLst>
          </p:cNvPr>
          <p:cNvSpPr/>
          <p:nvPr/>
        </p:nvSpPr>
        <p:spPr>
          <a:xfrm rot="12124039">
            <a:off x="5269190" y="4725596"/>
            <a:ext cx="2129389" cy="12133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9701C-118B-4B41-8324-3DB11F09F317}"/>
              </a:ext>
            </a:extLst>
          </p:cNvPr>
          <p:cNvSpPr txBox="1"/>
          <p:nvPr/>
        </p:nvSpPr>
        <p:spPr>
          <a:xfrm>
            <a:off x="7575258" y="3059668"/>
            <a:ext cx="9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Flowers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8FB9A-DCE6-BCF5-9A14-F65C6BF1E07E}"/>
              </a:ext>
            </a:extLst>
          </p:cNvPr>
          <p:cNvSpPr txBox="1"/>
          <p:nvPr/>
        </p:nvSpPr>
        <p:spPr>
          <a:xfrm>
            <a:off x="6167305" y="215511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Ole bud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0263F-B84E-4BB6-B63A-A4C80AA967D1}"/>
              </a:ext>
            </a:extLst>
          </p:cNvPr>
          <p:cNvSpPr txBox="1"/>
          <p:nvPr/>
        </p:nvSpPr>
        <p:spPr>
          <a:xfrm>
            <a:off x="7225326" y="5355517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Het bud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13D58-C3DC-8D89-3773-E8CA79B1A33E}"/>
              </a:ext>
            </a:extLst>
          </p:cNvPr>
          <p:cNvSpPr txBox="1"/>
          <p:nvPr/>
        </p:nvSpPr>
        <p:spPr>
          <a:xfrm>
            <a:off x="3124983" y="3526812"/>
            <a:ext cx="81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Leaves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A9319-483B-6081-9E08-9F9E99B43370}"/>
              </a:ext>
            </a:extLst>
          </p:cNvPr>
          <p:cNvSpPr txBox="1"/>
          <p:nvPr/>
        </p:nvSpPr>
        <p:spPr>
          <a:xfrm>
            <a:off x="8761944" y="1989921"/>
            <a:ext cx="144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 = 1e-04***</a:t>
            </a:r>
          </a:p>
          <a:p>
            <a:r>
              <a:rPr lang="en-GB" dirty="0"/>
              <a:t>Stress: 0.15</a:t>
            </a:r>
          </a:p>
        </p:txBody>
      </p:sp>
    </p:spTree>
    <p:extLst>
      <p:ext uri="{BB962C8B-B14F-4D97-AF65-F5344CB8AC3E}">
        <p14:creationId xmlns:p14="http://schemas.microsoft.com/office/powerpoint/2010/main" val="344329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56E295-145A-4B5D-8978-7ABCD6CEA9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9516326"/>
              </p:ext>
            </p:extLst>
          </p:nvPr>
        </p:nvGraphicFramePr>
        <p:xfrm>
          <a:off x="-318245" y="437356"/>
          <a:ext cx="11223624" cy="5983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picture containing outdoor, plant, thistle, flower&#10;&#10;Description automatically generated">
            <a:extLst>
              <a:ext uri="{FF2B5EF4-FFF2-40B4-BE49-F238E27FC236}">
                <a16:creationId xmlns:a16="http://schemas.microsoft.com/office/drawing/2014/main" id="{CD688550-2559-7506-45BB-0BAC3B24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05499" cy="10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3B7284-460F-437C-B4EC-D94AAFE0E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586572"/>
              </p:ext>
            </p:extLst>
          </p:nvPr>
        </p:nvGraphicFramePr>
        <p:xfrm>
          <a:off x="1120775" y="705643"/>
          <a:ext cx="9950450" cy="544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close up of a purple flower&#10;&#10;Description automatically generated">
            <a:extLst>
              <a:ext uri="{FF2B5EF4-FFF2-40B4-BE49-F238E27FC236}">
                <a16:creationId xmlns:a16="http://schemas.microsoft.com/office/drawing/2014/main" id="{31080621-3A0B-1C08-0DE0-1B9F2A99A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28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3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989C9A-AAF5-4919-8E93-93A04E74F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182386"/>
              </p:ext>
            </p:extLst>
          </p:nvPr>
        </p:nvGraphicFramePr>
        <p:xfrm>
          <a:off x="224130" y="302003"/>
          <a:ext cx="5446829" cy="4768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78B7C1-7DC5-4CFD-9D94-6007A5D5A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368770"/>
              </p:ext>
            </p:extLst>
          </p:nvPr>
        </p:nvGraphicFramePr>
        <p:xfrm>
          <a:off x="4689446" y="302002"/>
          <a:ext cx="7961152" cy="4768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A close up of a purple flower&#10;&#10;Description automatically generated">
            <a:extLst>
              <a:ext uri="{FF2B5EF4-FFF2-40B4-BE49-F238E27FC236}">
                <a16:creationId xmlns:a16="http://schemas.microsoft.com/office/drawing/2014/main" id="{F99C9F28-8340-F14D-5D02-FDBD156DB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84" y="5301842"/>
            <a:ext cx="1428750" cy="1143000"/>
          </a:xfrm>
          <a:prstGeom prst="rect">
            <a:avLst/>
          </a:prstGeom>
        </p:spPr>
      </p:pic>
      <p:pic>
        <p:nvPicPr>
          <p:cNvPr id="7" name="Picture 6" descr="A picture containing outdoor, plant, thistle, flower&#10;&#10;Description automatically generated">
            <a:extLst>
              <a:ext uri="{FF2B5EF4-FFF2-40B4-BE49-F238E27FC236}">
                <a16:creationId xmlns:a16="http://schemas.microsoft.com/office/drawing/2014/main" id="{3EFC84AA-3DBC-0601-6AB1-201608A8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72" y="5301842"/>
            <a:ext cx="1405499" cy="10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296</Words>
  <Application>Microsoft Office PowerPoint</Application>
  <PresentationFormat>Widescreen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Potatoes And Peas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</dc:creator>
  <cp:lastModifiedBy>Hanna</cp:lastModifiedBy>
  <cp:revision>4</cp:revision>
  <dcterms:created xsi:type="dcterms:W3CDTF">2022-10-24T10:58:33Z</dcterms:created>
  <dcterms:modified xsi:type="dcterms:W3CDTF">2022-10-24T11:49:05Z</dcterms:modified>
</cp:coreProperties>
</file>